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10"/>
  </p:notesMasterIdLst>
  <p:sldIdLst>
    <p:sldId id="256" r:id="rId2"/>
    <p:sldId id="285" r:id="rId3"/>
    <p:sldId id="310" r:id="rId4"/>
    <p:sldId id="312" r:id="rId5"/>
    <p:sldId id="316" r:id="rId6"/>
    <p:sldId id="313" r:id="rId7"/>
    <p:sldId id="314" r:id="rId8"/>
    <p:sldId id="315" r:id="rId9"/>
  </p:sldIdLst>
  <p:sldSz cx="9144000" cy="6858000" type="screen4x3"/>
  <p:notesSz cx="6858000" cy="9144000"/>
  <p:embeddedFontLst>
    <p:embeddedFont>
      <p:font typeface="PF Kids Pro Grade Five" panose="02000506000000020003" pitchFamily="2" charset="0"/>
      <p:regular r:id="rId11"/>
    </p:embeddedFont>
    <p:embeddedFont>
      <p:font typeface="Segoe UI Light" panose="020B0502040204020203" pitchFamily="34" charset="0"/>
      <p:regular r:id="rId12"/>
      <p:italic r:id="rId13"/>
    </p:embeddedFont>
    <p:embeddedFont>
      <p:font typeface="Shadows Into Light" panose="020B0604020202020204" charset="0"/>
      <p:regular r:id="rId14"/>
    </p:embeddedFont>
    <p:embeddedFont>
      <p:font typeface="Varela Round" panose="020B0604020202020204" charset="-79"/>
      <p:regular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135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591789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851544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890186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201785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199040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766846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71144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7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PF Kids Pro Grade Five" panose="02000506000000020003" pitchFamily="2" charset="0"/>
              </a:rPr>
              <a:t>Позиционирование элементов</a:t>
            </a:r>
            <a:r>
              <a:rPr lang="en-US" dirty="0">
                <a:latin typeface="PF Kids Pro Grade Five" panose="02000506000000020003" pitchFamily="2" charset="0"/>
              </a:rPr>
              <a:t>.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545345" y="1556493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3091167" y="4154497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3018192" y="4202250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6409642" y="1845817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Что такое </a:t>
            </a:r>
            <a:r>
              <a:rPr lang="en-US" sz="4000" dirty="0">
                <a:latin typeface="PF Kids Pro Grade Five" panose="02000506000000020003" pitchFamily="2" charset="0"/>
              </a:rPr>
              <a:t>CSS?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Свойство </a:t>
            </a:r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position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определяет метод расположения элемента на странице.</a:t>
            </a:r>
          </a:p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Доступны следующие варианты:</a:t>
            </a:r>
          </a:p>
          <a:p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Static</a:t>
            </a:r>
          </a:p>
          <a:p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Relative</a:t>
            </a:r>
          </a:p>
          <a:p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Absolute</a:t>
            </a:r>
          </a:p>
          <a:p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Fixed</a:t>
            </a:r>
          </a:p>
          <a:p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Sticky</a:t>
            </a:r>
            <a:endParaRPr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42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>
                <a:latin typeface="PF Kids Pro Grade Five" panose="02000506000000020003" pitchFamily="2" charset="0"/>
              </a:rPr>
              <a:t>Static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Значение по умолчанию. Ничего особенного и интересного.</a:t>
            </a:r>
          </a:p>
          <a:p>
            <a:pPr marL="76200" lvl="0" indent="0">
              <a:buNone/>
            </a:pPr>
            <a:endParaRPr lang="ru-RU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h1 {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position: static;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3881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>
                <a:latin typeface="PF Kids Pro Grade Five" panose="02000506000000020003" pitchFamily="2" charset="0"/>
              </a:rPr>
              <a:t>Absolute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749972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Элемент располагается на странице относительно ближайшего контейнера со свойством 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position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не равным </a:t>
            </a:r>
            <a:r>
              <a:rPr lang="ru-RU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static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endParaRPr lang="ru-RU" sz="28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endParaRPr lang="ru-RU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h1 {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position: absolute;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bottom: 100px;</a:t>
            </a:r>
          </a:p>
          <a:p>
            <a:pPr marL="76200" lvl="0" indent="0">
              <a:buNone/>
            </a:pPr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right: 100px;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0075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Пара слов о</a:t>
            </a:r>
            <a:r>
              <a:rPr lang="en-US" sz="4000" dirty="0">
                <a:latin typeface="PF Kids Pro Grade Five" panose="02000506000000020003" pitchFamily="2" charset="0"/>
              </a:rPr>
              <a:t> z-index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31848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500" dirty="0">
                <a:latin typeface="Segoe UI Light" panose="020B0502040204020203" pitchFamily="34" charset="0"/>
                <a:cs typeface="Segoe UI Light" panose="020B0502040204020203" pitchFamily="34" charset="0"/>
              </a:rPr>
              <a:t>По умолчанию элементы располагаются</a:t>
            </a:r>
            <a:r>
              <a:rPr lang="en-US" sz="25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500" dirty="0">
                <a:latin typeface="Segoe UI Light" panose="020B0502040204020203" pitchFamily="34" charset="0"/>
                <a:cs typeface="Segoe UI Light" panose="020B0502040204020203" pitchFamily="34" charset="0"/>
              </a:rPr>
              <a:t>(и накладываются друг на друга) в том порядке, в котором они описаны в</a:t>
            </a:r>
            <a:r>
              <a:rPr lang="en-US" sz="2500" dirty="0">
                <a:latin typeface="Segoe UI Light" panose="020B0502040204020203" pitchFamily="34" charset="0"/>
                <a:cs typeface="Segoe UI Light" panose="020B0502040204020203" pitchFamily="34" charset="0"/>
              </a:rPr>
              <a:t> HTML</a:t>
            </a:r>
            <a:r>
              <a:rPr lang="ru-RU" sz="2500" dirty="0">
                <a:latin typeface="Segoe UI Light" panose="020B0502040204020203" pitchFamily="34" charset="0"/>
                <a:cs typeface="Segoe UI Light" panose="020B0502040204020203" pitchFamily="34" charset="0"/>
              </a:rPr>
              <a:t>-документе. Чтобы изменить порядок наложения, используется свойство </a:t>
            </a:r>
            <a:r>
              <a:rPr lang="en-US" sz="25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z-index</a:t>
            </a:r>
            <a:r>
              <a:rPr lang="en-US" sz="2500" dirty="0"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ru-RU" sz="25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описываемое числом:</a:t>
            </a:r>
            <a:endParaRPr lang="en-US" sz="25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endParaRPr lang="ru-RU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h1 {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position: absolute;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z-index: 2;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77921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>
                <a:latin typeface="PF Kids Pro Grade Five" panose="02000506000000020003" pitchFamily="2" charset="0"/>
              </a:rPr>
              <a:t>Relative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Элемент располагается на странице относительно своего исходного расположения.</a:t>
            </a:r>
            <a:endParaRPr lang="ru-RU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endParaRPr lang="ru-RU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h1 {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position: relative;</a:t>
            </a:r>
          </a:p>
          <a:p>
            <a:pPr marL="76200" lvl="0" indent="0">
              <a:buNone/>
            </a:pPr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top: 100px;</a:t>
            </a:r>
          </a:p>
          <a:p>
            <a:pPr marL="76200" lvl="0" indent="0">
              <a:buNone/>
            </a:pPr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left: 100px;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45821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>
                <a:latin typeface="PF Kids Pro Grade Five" panose="02000506000000020003" pitchFamily="2" charset="0"/>
              </a:rPr>
              <a:t>Fixed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Элемент располагается на странице относительно окна браузера.</a:t>
            </a:r>
            <a:endParaRPr lang="ru-RU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endParaRPr lang="ru-RU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h1 {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position: fixed;</a:t>
            </a:r>
          </a:p>
          <a:p>
            <a:pPr marL="76200" lvl="0" indent="0">
              <a:buNone/>
            </a:pPr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top: 100px;</a:t>
            </a:r>
          </a:p>
          <a:p>
            <a:pPr marL="76200" lvl="0" indent="0">
              <a:buNone/>
            </a:pPr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bottom: 100px;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4789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>
                <a:latin typeface="PF Kids Pro Grade Five" panose="02000506000000020003" pitchFamily="2" charset="0"/>
              </a:rPr>
              <a:t>Sticky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732218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Достаточно новомодное значение, сочетающее в себе свойства </a:t>
            </a:r>
            <a:r>
              <a:rPr lang="en-US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relative</a:t>
            </a: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и </a:t>
            </a:r>
            <a:r>
              <a:rPr lang="en-US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fixed</a:t>
            </a:r>
            <a:r>
              <a:rPr lang="ru-RU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 если страница прокручивается ниже, чем на ней расположен элемент, он автоматически меняет своё позиционирование на </a:t>
            </a:r>
            <a:r>
              <a:rPr lang="en-US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fixed.</a:t>
            </a:r>
            <a:endParaRPr lang="ru-RU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endParaRPr lang="ru-RU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h1 {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position: sticky;</a:t>
            </a:r>
          </a:p>
          <a:p>
            <a:pPr marL="76200" lvl="0" indent="0">
              <a:buNone/>
            </a:pPr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top: 100px;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227764"/>
      </p:ext>
    </p:extLst>
  </p:cSld>
  <p:clrMapOvr>
    <a:masterClrMapping/>
  </p:clrMapOvr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228</Words>
  <Application>Microsoft Office PowerPoint</Application>
  <PresentationFormat>Экран (4:3)</PresentationFormat>
  <Paragraphs>53</Paragraphs>
  <Slides>8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Shadows Into Light</vt:lpstr>
      <vt:lpstr>Courier New</vt:lpstr>
      <vt:lpstr>Varela Round</vt:lpstr>
      <vt:lpstr>Segoe UI Light</vt:lpstr>
      <vt:lpstr>PF Kids Pro Grade Five</vt:lpstr>
      <vt:lpstr>Arial</vt:lpstr>
      <vt:lpstr>Trinculo template</vt:lpstr>
      <vt:lpstr>Позиционирование элементов.</vt:lpstr>
      <vt:lpstr>Что такое CSS?</vt:lpstr>
      <vt:lpstr>Static</vt:lpstr>
      <vt:lpstr>Absolute</vt:lpstr>
      <vt:lpstr>Пара слов о z-index</vt:lpstr>
      <vt:lpstr>Relative</vt:lpstr>
      <vt:lpstr>Fixed</vt:lpstr>
      <vt:lpstr>Sticky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21</cp:revision>
  <dcterms:modified xsi:type="dcterms:W3CDTF">2019-08-25T11:36:35Z</dcterms:modified>
</cp:coreProperties>
</file>