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2"/>
  </p:notesMasterIdLst>
  <p:sldIdLst>
    <p:sldId id="256" r:id="rId2"/>
    <p:sldId id="285" r:id="rId3"/>
    <p:sldId id="310" r:id="rId4"/>
    <p:sldId id="317" r:id="rId5"/>
    <p:sldId id="318" r:id="rId6"/>
    <p:sldId id="319" r:id="rId7"/>
    <p:sldId id="320" r:id="rId8"/>
    <p:sldId id="312" r:id="rId9"/>
    <p:sldId id="316" r:id="rId10"/>
    <p:sldId id="313" r:id="rId11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3"/>
    </p:embeddedFont>
    <p:embeddedFont>
      <p:font typeface="Segoe UI Light" panose="020B0502040204020203" pitchFamily="34" charset="0"/>
      <p:regular r:id="rId14"/>
      <p:italic r:id="rId15"/>
    </p:embeddedFont>
    <p:embeddedFont>
      <p:font typeface="Shadows Into Light" panose="020B0604020202020204" charset="0"/>
      <p:regular r:id="rId16"/>
    </p:embeddedFont>
    <p:embeddedFont>
      <p:font typeface="Varela Round" panose="020B0604020202020204" charset="-79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5154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456785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4477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6941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275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90186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20178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19904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Псевдо-классы</a:t>
            </a:r>
            <a:r>
              <a:rPr lang="en-US" dirty="0">
                <a:latin typeface="PF Kids Pro Grade Five" panose="02000506000000020003" pitchFamily="2" charset="0"/>
              </a:rPr>
              <a:t>.</a:t>
            </a:r>
            <a:br>
              <a:rPr lang="ru-RU" dirty="0">
                <a:latin typeface="PF Kids Pro Grade Five" panose="02000506000000020003" pitchFamily="2" charset="0"/>
              </a:rPr>
            </a:br>
            <a:r>
              <a:rPr lang="ru-RU" dirty="0">
                <a:latin typeface="PF Kids Pro Grade Five" panose="02000506000000020003" pitchFamily="2" charset="0"/>
              </a:rPr>
              <a:t>Псевдо-элементы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91167" y="415449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18192" y="420225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Про псевдо-классы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Псевдо-класс используется для определения специального состояния элемента.</a:t>
            </a:r>
          </a:p>
          <a:p>
            <a:pPr marL="76200" lvl="0" indent="0">
              <a:buNone/>
            </a:pPr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Например, его можно использовать для:</a:t>
            </a:r>
          </a:p>
          <a:p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стиль элемента, когда пользователь наводит на него курсор</a:t>
            </a:r>
          </a:p>
          <a:p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стиль посещенных и незатронутых ссылок</a:t>
            </a:r>
          </a:p>
          <a:p>
            <a:r>
              <a:rPr lang="ru-RU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стиль элемента, когда он получает фокус ввода</a:t>
            </a:r>
            <a:endParaRPr sz="2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Описание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описания псевдо-класса нужно использовать двоеточие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h1:hover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388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Описание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64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Описание псевдо-классов происходит после описания селектора:</a:t>
            </a:r>
          </a:p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Вот так: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h1.top:hover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А не так: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h1:hover.top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color: red;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76200" lvl="0" indent="0">
              <a:buNone/>
            </a:pPr>
            <a:endParaRPr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80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Какие они вообще есть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64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65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hover</a:t>
            </a:r>
            <a:r>
              <a:rPr lang="en-US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</a:t>
            </a:r>
            <a:r>
              <a:rPr lang="ru-RU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состояние при наведении курсора на элемент</a:t>
            </a:r>
          </a:p>
          <a:p>
            <a:r>
              <a:rPr lang="en-US" sz="265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active</a:t>
            </a:r>
            <a:r>
              <a:rPr lang="en-US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</a:t>
            </a:r>
            <a:r>
              <a:rPr lang="ru-RU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состояние при нажатии на элемент</a:t>
            </a:r>
          </a:p>
          <a:p>
            <a:r>
              <a:rPr lang="en-US" sz="265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focus</a:t>
            </a:r>
            <a:r>
              <a:rPr lang="en-US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</a:t>
            </a:r>
            <a:r>
              <a:rPr lang="ru-RU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состояние при установке курсора ввода (для полей ввода)</a:t>
            </a:r>
          </a:p>
          <a:p>
            <a:r>
              <a:rPr lang="en-US" sz="265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link </a:t>
            </a:r>
            <a:r>
              <a:rPr lang="en-US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состояние для не посещённых ссылок</a:t>
            </a:r>
          </a:p>
          <a:p>
            <a:r>
              <a:rPr lang="en-US" sz="265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visited</a:t>
            </a:r>
            <a:r>
              <a:rPr lang="en-US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</a:t>
            </a:r>
            <a:r>
              <a:rPr lang="ru-RU" sz="2650" dirty="0">
                <a:latin typeface="Segoe UI Light" panose="020B0502040204020203" pitchFamily="34" charset="0"/>
                <a:cs typeface="Segoe UI Light" panose="020B0502040204020203" pitchFamily="34" charset="0"/>
              </a:rPr>
              <a:t> состояние для посещённых ссылок</a:t>
            </a:r>
            <a:endParaRPr lang="en-US" sz="265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223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Сложнее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64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Псевдо-классы, основанные на порядке расположения элемента в контейнере:</a:t>
            </a: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first-child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первый элемент</a:t>
            </a:r>
            <a:endParaRPr lang="en-US" sz="23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nth-child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N-</a:t>
            </a:r>
            <a:r>
              <a:rPr lang="ru-RU" sz="23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ный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элемент</a:t>
            </a:r>
            <a:endParaRPr lang="en-US" sz="23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last-child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последний элемент</a:t>
            </a: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first-of-type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первый элемент определённого типа</a:t>
            </a: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nth-of-type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N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-</a:t>
            </a:r>
            <a:r>
              <a:rPr lang="ru-RU" sz="23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ный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элемент определённого типа</a:t>
            </a: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last-of-type 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последний элемент определённого типа</a:t>
            </a:r>
            <a:endParaRPr sz="23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493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Последнее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64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Отрицание принадлежности:</a:t>
            </a:r>
          </a:p>
          <a:p>
            <a:r>
              <a:rPr lang="en-US" sz="23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not</a:t>
            </a:r>
            <a:r>
              <a:rPr lang="en-US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23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отрицание какого-либо селектора</a:t>
            </a:r>
          </a:p>
          <a:p>
            <a:pPr marL="76200" indent="0">
              <a:buNone/>
            </a:pPr>
            <a:endParaRPr lang="ru-RU" sz="23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p:not(.red) { ... }</a:t>
            </a:r>
          </a:p>
          <a:p>
            <a:pPr marL="76200" indent="0">
              <a:buNone/>
            </a:pPr>
            <a:endParaRPr lang="en-US"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 </a:t>
            </a:r>
            <a:r>
              <a:rPr lang="en-US" sz="23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span:not</a:t>
            </a: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(:first-child) { ... }</a:t>
            </a:r>
          </a:p>
          <a:p>
            <a:pPr marL="76200" indent="0">
              <a:buNone/>
            </a:pPr>
            <a:endParaRPr lang="en-US"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:not(</a:t>
            </a:r>
            <a:r>
              <a:rPr lang="en-US" sz="23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img</a:t>
            </a: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) { ... }</a:t>
            </a:r>
          </a:p>
        </p:txBody>
      </p:sp>
    </p:spTree>
    <p:extLst>
      <p:ext uri="{BB962C8B-B14F-4D97-AF65-F5344CB8AC3E}">
        <p14:creationId xmlns:p14="http://schemas.microsoft.com/office/powerpoint/2010/main" val="1530271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Псевдо-элементы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Псевдо-элемент CSS используется для стилизации определенных частей элемента.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Например, его можно использовать для:</a:t>
            </a:r>
          </a:p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изменять первую букву или строку элемента</a:t>
            </a:r>
          </a:p>
          <a:p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вставлять содержимое до или после содержимого элемента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007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Описание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91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Описываются псевдо-элементы через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пару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двоеточий, чтобы отличать их в код от псевдо-классов. Пример описания:</a:t>
            </a:r>
            <a:endParaRPr lang="en-US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h1::first-line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font-style: italic;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792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Какие они есть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first-line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представляет собой первую строку текстового блока</a:t>
            </a:r>
          </a:p>
          <a:p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first-letter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представляет собой первую букву текстового блока</a:t>
            </a:r>
          </a:p>
          <a:p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before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позволяет вставить какой-то контент перед элементом</a:t>
            </a:r>
          </a:p>
          <a:p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after 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–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позволяет вставить какой-то контент после элемента</a:t>
            </a:r>
          </a:p>
          <a:p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selection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позволяет изменять стиль выделенного текста</a:t>
            </a:r>
            <a:endParaRPr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582142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321</Words>
  <Application>Microsoft Office PowerPoint</Application>
  <PresentationFormat>Экран (4:3)</PresentationFormat>
  <Paragraphs>63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PF Kids Pro Grade Five</vt:lpstr>
      <vt:lpstr>Segoe UI Light</vt:lpstr>
      <vt:lpstr>Shadows Into Light</vt:lpstr>
      <vt:lpstr>Varela Round</vt:lpstr>
      <vt:lpstr>Arial</vt:lpstr>
      <vt:lpstr>Courier New</vt:lpstr>
      <vt:lpstr>Trinculo template</vt:lpstr>
      <vt:lpstr>Псевдо-классы. Псевдо-элементы</vt:lpstr>
      <vt:lpstr>Про псевдо-классы</vt:lpstr>
      <vt:lpstr>Описание</vt:lpstr>
      <vt:lpstr>Описание</vt:lpstr>
      <vt:lpstr>Какие они вообще есть</vt:lpstr>
      <vt:lpstr>Сложнее</vt:lpstr>
      <vt:lpstr>Последнее</vt:lpstr>
      <vt:lpstr>Псевдо-элементы</vt:lpstr>
      <vt:lpstr>Описание</vt:lpstr>
      <vt:lpstr>Какие они есть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25</cp:revision>
  <dcterms:modified xsi:type="dcterms:W3CDTF">2019-08-25T11:41:01Z</dcterms:modified>
</cp:coreProperties>
</file>