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13"/>
  </p:notesMasterIdLst>
  <p:sldIdLst>
    <p:sldId id="256" r:id="rId2"/>
    <p:sldId id="285" r:id="rId3"/>
    <p:sldId id="321" r:id="rId4"/>
    <p:sldId id="331" r:id="rId5"/>
    <p:sldId id="339" r:id="rId6"/>
    <p:sldId id="340" r:id="rId7"/>
    <p:sldId id="341" r:id="rId8"/>
    <p:sldId id="332" r:id="rId9"/>
    <p:sldId id="342" r:id="rId10"/>
    <p:sldId id="343" r:id="rId11"/>
    <p:sldId id="333" r:id="rId12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14"/>
    </p:embeddedFont>
    <p:embeddedFont>
      <p:font typeface="Segoe UI Light" panose="020B0502040204020203" pitchFamily="34" charset="0"/>
      <p:regular r:id="rId15"/>
      <p:italic r:id="rId16"/>
    </p:embeddedFont>
    <p:embeddedFont>
      <p:font typeface="Shadows Into Light" panose="020B0604020202020204" charset="0"/>
      <p:regular r:id="rId17"/>
    </p:embeddedFont>
    <p:embeddedFont>
      <p:font typeface="Varela Round" panose="020B0604020202020204" charset="-79"/>
      <p:regular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91789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4135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545217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001679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450697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939294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725076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27054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68501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735784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4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latin typeface="PF Kids Pro Grade Five" panose="02000506000000020003" pitchFamily="2" charset="0"/>
              </a:rPr>
              <a:t>Viewport</a:t>
            </a:r>
            <a:r>
              <a:rPr lang="ru-RU" dirty="0">
                <a:latin typeface="PF Kids Pro Grade Five" panose="02000506000000020003" pitchFamily="2" charset="0"/>
              </a:rPr>
              <a:t>. </a:t>
            </a:r>
            <a:br>
              <a:rPr lang="en-US" dirty="0">
                <a:latin typeface="PF Kids Pro Grade Five" panose="02000506000000020003" pitchFamily="2" charset="0"/>
              </a:rPr>
            </a:br>
            <a:r>
              <a:rPr lang="ru-RU" dirty="0">
                <a:latin typeface="PF Kids Pro Grade Five" panose="02000506000000020003" pitchFamily="2" charset="0"/>
              </a:rPr>
              <a:t>Медиа-запросы.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91167" y="4154497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018192" y="4202250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Окна со своими размерами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55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Viewport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- видимая пользователю область веб-страницы.</a:t>
            </a:r>
          </a:p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Область изменяется в зависимости от устройства, и на мобильном телефоне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будет меньше, чем на экране ПК.</a:t>
            </a:r>
          </a:p>
          <a:p>
            <a:pPr marL="76200" lvl="0" indent="0">
              <a:buNone/>
            </a:pPr>
            <a:endParaRPr lang="ru-RU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542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Основы этих ваших</a:t>
            </a:r>
            <a:r>
              <a:rPr lang="en-US" sz="4000" dirty="0">
                <a:latin typeface="PF Kids Pro Grade Five" panose="02000506000000020003" pitchFamily="2" charset="0"/>
              </a:rPr>
              <a:t> viewport’</a:t>
            </a:r>
            <a:r>
              <a:rPr lang="ru-RU" sz="4000" dirty="0" err="1">
                <a:latin typeface="PF Kids Pro Grade Five" panose="02000506000000020003" pitchFamily="2" charset="0"/>
              </a:rPr>
              <a:t>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55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Свойства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viewport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могут быть настроены через тег </a:t>
            </a:r>
            <a:r>
              <a:rPr lang="en-US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meta</a:t>
            </a:r>
            <a:r>
              <a:rPr lang="ru-RU" sz="28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заголовочной части страницы примерно следующим образом:</a:t>
            </a:r>
            <a:endParaRPr lang="en-US" sz="28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endParaRPr lang="ru-RU" sz="28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&lt;meta name="viewport" content="width=device-width"&gt;</a:t>
            </a:r>
            <a:endParaRPr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2390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Что туда вообще можно писать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55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Width </a:t>
            </a:r>
            <a:r>
              <a:rPr lang="en-US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определяет ширину окна. Может быть установлено в пикселях либо с использованием специального значения</a:t>
            </a:r>
            <a:r>
              <a:rPr lang="en-US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device-width</a:t>
            </a:r>
            <a:r>
              <a:rPr lang="ru-RU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ru-RU" sz="31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Height</a:t>
            </a:r>
            <a:r>
              <a:rPr lang="en-US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определяет высоту окна. Значение, опять же, либо в пикселях, либо</a:t>
            </a:r>
            <a:r>
              <a:rPr lang="en-US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device-height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en-US" sz="31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1859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Что туда вообще можно писать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55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Initial</a:t>
            </a:r>
            <a:r>
              <a:rPr lang="ru-RU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-</a:t>
            </a:r>
            <a:r>
              <a:rPr lang="en-US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scale </a:t>
            </a:r>
            <a:r>
              <a:rPr lang="en-US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определяет уровень масштабирования при первой загрузке страницы</a:t>
            </a:r>
            <a:r>
              <a:rPr lang="en-US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Доступны значения от 0 до 10.</a:t>
            </a:r>
          </a:p>
          <a:p>
            <a:r>
              <a:rPr lang="en-US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minimum-scale</a:t>
            </a:r>
            <a:r>
              <a:rPr lang="ru-RU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en-US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maximum-scale</a:t>
            </a:r>
            <a:r>
              <a:rPr lang="en-US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определяют минимальный и максимальный масштаб. Значения так же, от 0 до 10.</a:t>
            </a:r>
            <a:endParaRPr lang="en-US" sz="31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666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Что туда вообще можно писать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55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user-scalable</a:t>
            </a:r>
            <a:r>
              <a:rPr lang="ru-RU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en-US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задает возможность изменения масштаба страницы. Доступны значения </a:t>
            </a:r>
            <a:r>
              <a:rPr lang="en-US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yes</a:t>
            </a:r>
            <a:r>
              <a:rPr lang="ru-RU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(по умолчанию) и </a:t>
            </a:r>
            <a:r>
              <a:rPr lang="en-US" sz="31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no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en-US" sz="31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2394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Парочка советов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55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Не используйте большую фиксированную ширину элементов.</a:t>
            </a:r>
          </a:p>
          <a:p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Не полагайтесь на определенную ширину </a:t>
            </a:r>
            <a:r>
              <a:rPr lang="en-US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viewport (</a:t>
            </a:r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то есть фиксированную)</a:t>
            </a:r>
          </a:p>
          <a:p>
            <a:r>
              <a:rPr lang="ru-RU" sz="3100" dirty="0">
                <a:latin typeface="Segoe UI Light" panose="020B0502040204020203" pitchFamily="34" charset="0"/>
                <a:cs typeface="Segoe UI Light" panose="020B0502040204020203" pitchFamily="34" charset="0"/>
              </a:rPr>
              <a:t>Используйте медиа-запросы CSS для описания различных стилей для экранов разных размеров</a:t>
            </a:r>
          </a:p>
          <a:p>
            <a:endParaRPr lang="ru-RU" sz="31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endParaRPr lang="ru-RU" sz="31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indent="0">
              <a:buNone/>
            </a:pPr>
            <a:endParaRPr lang="en-US" sz="31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3937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Медиа-запросы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55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Позволяют описывать блоки 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CSS-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кода для определённых размеров экрана или типа устройства: </a:t>
            </a:r>
          </a:p>
          <a:p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screen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обычного устройства</a:t>
            </a: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print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для устройства печати (такого как принтер)</a:t>
            </a:r>
          </a:p>
          <a:p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all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всех.</a:t>
            </a:r>
            <a:endParaRPr sz="3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8255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Медиа-запросы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55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min-width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позволяет указать условие минимальной ширины</a:t>
            </a:r>
          </a:p>
          <a:p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m</a:t>
            </a:r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ax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-</a:t>
            </a:r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width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– позволяет указать условие максимальной ширины</a:t>
            </a:r>
            <a:endParaRPr lang="ru-RU" sz="3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orientation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позволяет указать ориентацию устройства, при которой будет использован блок 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CSS-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кода</a:t>
            </a:r>
            <a:endParaRPr sz="3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2973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Медиа-запросы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55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Объединение условий возможно при использовании логических операторов </a:t>
            </a:r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and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  <a:p>
            <a:pPr marL="7620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Также можно указать отрицание какого-либо условия через оператор </a:t>
            </a:r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not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847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/>
            <a:r>
              <a:rPr lang="ru-RU" sz="4000" dirty="0">
                <a:latin typeface="PF Kids Pro Grade Five" panose="02000506000000020003" pitchFamily="2" charset="0"/>
              </a:rPr>
              <a:t>Как это выглядит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8551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indent="0">
              <a:buNone/>
            </a:pPr>
            <a: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@media screen and (min-width: 600px)</a:t>
            </a:r>
            <a:r>
              <a:rPr lang="ru-RU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b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{ }</a:t>
            </a:r>
            <a:endParaRPr lang="ru-RU" sz="23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endParaRPr lang="ru-RU" sz="23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@media print and (max-width: 600px) </a:t>
            </a:r>
            <a:b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{ } </a:t>
            </a:r>
          </a:p>
          <a:p>
            <a:pPr marL="76200" indent="0">
              <a:buNone/>
            </a:pPr>
            <a:endParaRPr lang="en-US" sz="23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@media screen and (orientation: landscape) { }</a:t>
            </a:r>
          </a:p>
          <a:p>
            <a:pPr marL="76200" indent="0">
              <a:buNone/>
            </a:pPr>
            <a:endParaRPr lang="en-US" sz="23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indent="0">
              <a:buNone/>
            </a:pPr>
            <a:r>
              <a:rPr lang="en-US" sz="2300" b="1" dirty="0">
                <a:latin typeface="Courier New" panose="02070309020205020404" pitchFamily="49" charset="0"/>
                <a:cs typeface="Courier New" panose="02070309020205020404" pitchFamily="49" charset="0"/>
              </a:rPr>
              <a:t>@media not (max-width: 600px) { }</a:t>
            </a:r>
            <a:endParaRPr sz="23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557319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807</TotalTime>
  <Words>298</Words>
  <Application>Microsoft Office PowerPoint</Application>
  <PresentationFormat>Экран (4:3)</PresentationFormat>
  <Paragraphs>41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Segoe UI Light</vt:lpstr>
      <vt:lpstr>Shadows Into Light</vt:lpstr>
      <vt:lpstr>PF Kids Pro Grade Five</vt:lpstr>
      <vt:lpstr>Arial</vt:lpstr>
      <vt:lpstr>Varela Round</vt:lpstr>
      <vt:lpstr>Courier New</vt:lpstr>
      <vt:lpstr>Trinculo template</vt:lpstr>
      <vt:lpstr>Viewport.  Медиа-запросы.</vt:lpstr>
      <vt:lpstr>Окна со своими размерами</vt:lpstr>
      <vt:lpstr>Основы этих ваших viewport’ов</vt:lpstr>
      <vt:lpstr>Что туда вообще можно писать</vt:lpstr>
      <vt:lpstr>Что туда вообще можно писать</vt:lpstr>
      <vt:lpstr>Что туда вообще можно писать</vt:lpstr>
      <vt:lpstr>Парочка советов</vt:lpstr>
      <vt:lpstr>Медиа-запросы</vt:lpstr>
      <vt:lpstr>Медиа-запросы</vt:lpstr>
      <vt:lpstr>Медиа-запросы</vt:lpstr>
      <vt:lpstr>Как это выглядит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49</cp:revision>
  <dcterms:modified xsi:type="dcterms:W3CDTF">2019-08-25T11:52:18Z</dcterms:modified>
</cp:coreProperties>
</file>