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1"/>
  </p:notesMasterIdLst>
  <p:sldIdLst>
    <p:sldId id="256" r:id="rId2"/>
    <p:sldId id="285" r:id="rId3"/>
    <p:sldId id="299" r:id="rId4"/>
    <p:sldId id="300" r:id="rId5"/>
    <p:sldId id="301" r:id="rId6"/>
    <p:sldId id="302" r:id="rId7"/>
    <p:sldId id="303" r:id="rId8"/>
    <p:sldId id="304" r:id="rId9"/>
    <p:sldId id="305" r:id="rId10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2"/>
    </p:embeddedFont>
    <p:embeddedFont>
      <p:font typeface="Segoe UI Light" panose="020B0502040204020203" pitchFamily="34" charset="0"/>
      <p:regular r:id="rId13"/>
      <p:italic r:id="rId14"/>
    </p:embeddedFont>
    <p:embeddedFont>
      <p:font typeface="Shadows Into Light" panose="020B0604020202020204" charset="0"/>
      <p:regular r:id="rId15"/>
    </p:embeddedFont>
    <p:embeddedFont>
      <p:font typeface="Varela Round" panose="020B0604020202020204" charset="-79"/>
      <p:regular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9178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54760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0102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987274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78549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457325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10543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844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Фреймы. Формы.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256267" y="386684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183292" y="391460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Что за </a:t>
            </a:r>
            <a:r>
              <a:rPr lang="en-US" sz="4000" dirty="0">
                <a:latin typeface="PF Kids Pro Grade Five" panose="02000506000000020003" pitchFamily="2" charset="0"/>
              </a:rPr>
              <a:t>iframe?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 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iframe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 используется для встраивания другого документа в текущий html-документ.</a:t>
            </a:r>
            <a:endParaRPr lang="en-US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работы с браузерами, которые не поддерживают 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iframe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&gt;, просто нужно добавить текст между открывающим и закрывающим тегами (что-нибудь унизительное).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Как это всё настраивается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Height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устанавливает высоту контейнера</a:t>
            </a:r>
          </a:p>
          <a:p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Name –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указывается имя фрейма</a:t>
            </a:r>
          </a:p>
          <a:p>
            <a:r>
              <a:rPr lang="en-US" sz="3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Src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указывается путь к документу</a:t>
            </a:r>
          </a:p>
          <a:p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Width –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указывает ширину контейнера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111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Теперь про формы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 &lt;</a:t>
            </a:r>
            <a:r>
              <a:rPr lang="ru-RU" sz="32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form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 определяет форму, которая используется для сбора пользовательских данных.</a:t>
            </a:r>
          </a:p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Основной элемент форм – тег 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input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703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Text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Определяет однострочное поле ввода для ввода текста:</a:t>
            </a: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sz="3200" dirty="0">
                <a:latin typeface="Courier New" panose="02070309020205020404" pitchFamily="49" charset="0"/>
                <a:cs typeface="Courier New" panose="02070309020205020404" pitchFamily="49" charset="0"/>
              </a:rPr>
              <a:t>&lt;input type="text" name="</a:t>
            </a:r>
            <a:r>
              <a:rPr lang="en-US" sz="3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firstname</a:t>
            </a:r>
            <a:r>
              <a:rPr lang="en-US" sz="3200" dirty="0">
                <a:latin typeface="Courier New" panose="02070309020205020404" pitchFamily="49" charset="0"/>
                <a:cs typeface="Courier New" panose="02070309020205020404" pitchFamily="49" charset="0"/>
              </a:rPr>
              <a:t>"&gt;</a:t>
            </a:r>
            <a:endParaRPr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820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Radio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Переключатели позволяют пользователю выбирать одно из ограниченного числа вариантов:</a:t>
            </a:r>
            <a:endParaRPr lang="en-US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endParaRPr lang="en-US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&lt;input type="radio" name="gender" value="male" checked&gt; Male&lt;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br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&lt;input type="radio" name="gender" value="female"&gt; Female&lt;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br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&lt;input type="radio" name="gender" value="other"&gt; Other</a:t>
            </a:r>
            <a:endParaRPr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523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Submit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Кнопка для отправки данных формы.</a:t>
            </a: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sz="3200" dirty="0">
                <a:latin typeface="Courier New" panose="02070309020205020404" pitchFamily="49" charset="0"/>
                <a:cs typeface="Courier New" panose="02070309020205020404" pitchFamily="49" charset="0"/>
              </a:rPr>
              <a:t>&lt;input type="submit" value="Submit"&gt;</a:t>
            </a:r>
            <a:endParaRPr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754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Атрибут </a:t>
            </a:r>
            <a:r>
              <a:rPr lang="en-US" sz="4000" dirty="0">
                <a:latin typeface="PF Kids Pro Grade Five" panose="02000506000000020003" pitchFamily="2" charset="0"/>
              </a:rPr>
              <a:t>Action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Атрибут формы, указывающий путь к 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php-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сценарию, обрабатывающему форму.</a:t>
            </a: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sz="3200" dirty="0">
                <a:latin typeface="Courier New" panose="02070309020205020404" pitchFamily="49" charset="0"/>
                <a:cs typeface="Courier New" panose="02070309020205020404" pitchFamily="49" charset="0"/>
              </a:rPr>
              <a:t>&lt;form action="/</a:t>
            </a:r>
            <a:r>
              <a:rPr lang="en-US" sz="3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action_page.php</a:t>
            </a:r>
            <a:r>
              <a:rPr lang="en-US" sz="3200" dirty="0">
                <a:latin typeface="Courier New" panose="02070309020205020404" pitchFamily="49" charset="0"/>
                <a:cs typeface="Courier New" panose="02070309020205020404" pitchFamily="49" charset="0"/>
              </a:rPr>
              <a:t>"&gt;</a:t>
            </a:r>
            <a:endParaRPr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97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Атрибут </a:t>
            </a:r>
            <a:r>
              <a:rPr lang="en-US" sz="4000" dirty="0">
                <a:latin typeface="PF Kids Pro Grade Five" panose="02000506000000020003" pitchFamily="2" charset="0"/>
              </a:rPr>
              <a:t>Method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Атрибут формы, определяющий метод запроса. Доступны значения «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get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» или «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post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».</a:t>
            </a: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sz="3200" dirty="0">
                <a:latin typeface="Courier New" panose="02070309020205020404" pitchFamily="49" charset="0"/>
                <a:cs typeface="Courier New" panose="02070309020205020404" pitchFamily="49" charset="0"/>
              </a:rPr>
              <a:t>&lt;form action="/</a:t>
            </a:r>
            <a:r>
              <a:rPr lang="en-US" sz="3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action_page.php</a:t>
            </a:r>
            <a:r>
              <a:rPr lang="en-US" sz="32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ru-RU" sz="32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dirty="0">
                <a:latin typeface="Courier New" panose="02070309020205020404" pitchFamily="49" charset="0"/>
                <a:cs typeface="Courier New" panose="02070309020205020404" pitchFamily="49" charset="0"/>
              </a:rPr>
              <a:t>method="get"&gt;</a:t>
            </a:r>
            <a:endParaRPr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281945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252</Words>
  <Application>Microsoft Office PowerPoint</Application>
  <PresentationFormat>Экран (4:3)</PresentationFormat>
  <Paragraphs>34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Segoe UI Light</vt:lpstr>
      <vt:lpstr>Shadows Into Light</vt:lpstr>
      <vt:lpstr>PF Kids Pro Grade Five</vt:lpstr>
      <vt:lpstr>Arial</vt:lpstr>
      <vt:lpstr>Varela Round</vt:lpstr>
      <vt:lpstr>Courier New</vt:lpstr>
      <vt:lpstr>Trinculo template</vt:lpstr>
      <vt:lpstr>Фреймы. Формы.</vt:lpstr>
      <vt:lpstr>Что за iframe?</vt:lpstr>
      <vt:lpstr>Как это всё настраивается</vt:lpstr>
      <vt:lpstr>Теперь про формы</vt:lpstr>
      <vt:lpstr>Text</vt:lpstr>
      <vt:lpstr>Radio</vt:lpstr>
      <vt:lpstr>Submit</vt:lpstr>
      <vt:lpstr>Атрибут Action</vt:lpstr>
      <vt:lpstr>Атрибут Method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13</cp:revision>
  <dcterms:modified xsi:type="dcterms:W3CDTF">2019-08-25T11:53:37Z</dcterms:modified>
</cp:coreProperties>
</file>