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15"/>
  </p:notesMasterIdLst>
  <p:sldIdLst>
    <p:sldId id="256" r:id="rId2"/>
    <p:sldId id="286" r:id="rId3"/>
    <p:sldId id="285" r:id="rId4"/>
    <p:sldId id="287" r:id="rId5"/>
    <p:sldId id="288" r:id="rId6"/>
    <p:sldId id="289" r:id="rId7"/>
    <p:sldId id="290" r:id="rId8"/>
    <p:sldId id="291" r:id="rId9"/>
    <p:sldId id="292" r:id="rId10"/>
    <p:sldId id="293" r:id="rId11"/>
    <p:sldId id="294" r:id="rId12"/>
    <p:sldId id="295" r:id="rId13"/>
    <p:sldId id="296" r:id="rId14"/>
  </p:sldIdLst>
  <p:sldSz cx="9144000" cy="6858000" type="screen4x3"/>
  <p:notesSz cx="6858000" cy="9144000"/>
  <p:embeddedFontLst>
    <p:embeddedFont>
      <p:font typeface="PF Kids Pro Grade Five" panose="02000506000000020003" pitchFamily="2" charset="0"/>
      <p:regular r:id="rId16"/>
    </p:embeddedFont>
    <p:embeddedFont>
      <p:font typeface="Segoe UI Light" panose="020B0502040204020203" pitchFamily="34" charset="0"/>
      <p:regular r:id="rId17"/>
      <p:italic r:id="rId18"/>
    </p:embeddedFont>
    <p:embeddedFont>
      <p:font typeface="Shadows Into Light" panose="020B0604020202020204" charset="0"/>
      <p:regular r:id="rId19"/>
    </p:embeddedFont>
    <p:embeddedFont>
      <p:font typeface="Varela Round" panose="020B0604020202020204" charset="-79"/>
      <p:regular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786D42D-78F6-43A8-BBA1-182535D95194}">
  <a:tblStyle styleId="{8786D42D-78F6-43A8-BBA1-182535D9519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135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474917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1018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899150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591789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700963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043312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889625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409900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507328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725585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776414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432540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430637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714023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▧"/>
              <a:defRPr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7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24550" y="689775"/>
            <a:ext cx="7547700" cy="9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505670"/>
              </a:buClr>
              <a:buSzPts val="24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○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■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4" r:id="rId5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PF Kids Pro Grade Five" panose="02000506000000020003" pitchFamily="2" charset="0"/>
              </a:rPr>
              <a:t>Введение в </a:t>
            </a:r>
            <a:r>
              <a:rPr lang="en-US" dirty="0">
                <a:latin typeface="PF Kids Pro Grade Five" panose="02000506000000020003" pitchFamily="2" charset="0"/>
              </a:rPr>
              <a:t>jQuery.</a:t>
            </a:r>
            <a:endParaRPr dirty="0">
              <a:latin typeface="PF Kids Pro Grade Five" panose="02000506000000020003" pitchFamily="2" charset="0"/>
            </a:endParaRPr>
          </a:p>
        </p:txBody>
      </p:sp>
      <p:sp>
        <p:nvSpPr>
          <p:cNvPr id="106" name="Shape 106"/>
          <p:cNvSpPr/>
          <p:nvPr/>
        </p:nvSpPr>
        <p:spPr>
          <a:xfrm rot="-4140551">
            <a:off x="2545345" y="1556493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3256267" y="3866847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3183292" y="3914600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6409642" y="1845817"/>
            <a:ext cx="291900" cy="54300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Что такое </a:t>
            </a:r>
            <a:r>
              <a:rPr lang="en-US" sz="4000" dirty="0">
                <a:latin typeface="PF Kids Pro Grade Five" panose="02000506000000020003" pitchFamily="2" charset="0"/>
              </a:rPr>
              <a:t>jQuery?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122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2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jQuery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 - это многофункциональная библиотека javascript. Она делает такие вещи, как обход HTML-элементов документа и манипуляции, обработку событий, анимации и AJAX намного проще. Плюс к этому, существует много различных плагинов, расширяющих её стандартный функционал.</a:t>
            </a:r>
          </a:p>
        </p:txBody>
      </p:sp>
    </p:spTree>
    <p:extLst>
      <p:ext uri="{BB962C8B-B14F-4D97-AF65-F5344CB8AC3E}">
        <p14:creationId xmlns:p14="http://schemas.microsoft.com/office/powerpoint/2010/main" val="12779594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Оператор </a:t>
            </a:r>
            <a:r>
              <a:rPr lang="en-US" sz="4000" dirty="0">
                <a:latin typeface="PF Kids Pro Grade Five" panose="02000506000000020003" pitchFamily="2" charset="0"/>
              </a:rPr>
              <a:t>jQuery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122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Просто </a:t>
            </a:r>
            <a:r>
              <a:rPr lang="en-US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$.</a:t>
            </a:r>
            <a:endParaRPr lang="en-US"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Используется, в том числе, для доступа к 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HTML-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элементам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  <a:endParaRPr lang="ru-RU"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$("p") //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массив всех параграфов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$(".test")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$("#head")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$("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ul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li")</a:t>
            </a:r>
            <a:endParaRPr lang="ru-RU"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42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Как подключать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122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Также, как и все остальные 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js-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файлы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  <a:endParaRPr lang="ru-RU"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&lt;script 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src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="jquery-3.</a:t>
            </a:r>
            <a:r>
              <a:rPr 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4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.1.min.js"&gt;&lt;/script&gt;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Либо с использованием 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CDN:</a:t>
            </a:r>
            <a:endParaRPr lang="ru-RU"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&lt;script 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src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="https://ajax.googleapis.com/ajax/libs/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jquery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/3.</a:t>
            </a:r>
            <a:r>
              <a:rPr 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4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.1/jquery.min.js"&gt;</a:t>
            </a:r>
            <a:b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&lt;/script&gt;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50840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Обработчики событий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122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Добавление события нажатия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  <a:endParaRPr lang="ru-RU"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$("button").on("click", function(){</a:t>
            </a:r>
          </a:p>
          <a:p>
            <a:pPr marL="76200" lvl="0" indent="0">
              <a:buNone/>
            </a:pPr>
            <a:r>
              <a:rPr 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alert("clicked!");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});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Вызов события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  <a:endParaRPr lang="ru-RU"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$("button").trigger("click");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68404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Обработчики событий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122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click</a:t>
            </a:r>
            <a:endParaRPr lang="ru-RU" sz="28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en-US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mouseenter</a:t>
            </a:r>
            <a:endParaRPr lang="ru-RU" sz="28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en-US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mouseleave</a:t>
            </a:r>
            <a:endParaRPr lang="ru-RU" sz="28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en-US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mousedown</a:t>
            </a:r>
            <a:endParaRPr lang="ru-RU" sz="28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en-US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mouseup</a:t>
            </a:r>
            <a:endParaRPr lang="ru-RU" sz="28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en-US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hover</a:t>
            </a:r>
            <a:endParaRPr lang="ru-RU" sz="28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en-US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focus</a:t>
            </a:r>
            <a:endParaRPr lang="ru-RU" sz="28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en-US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blur</a:t>
            </a:r>
            <a:endParaRPr lang="ru-RU" sz="28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3922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Работа со значениями элементов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122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attr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Получение атрибута элемента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  <a:endParaRPr lang="en-US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$("button").on("click", function(){</a:t>
            </a: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alert($("a").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attr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("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href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"));</a:t>
            </a: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});</a:t>
            </a:r>
          </a:p>
          <a:p>
            <a:r>
              <a:rPr lang="en-US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text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Получение текста элемента</a:t>
            </a: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$("#btn1") .on("click", function(){</a:t>
            </a:r>
            <a:b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alert("Text: " + $("#test").text());</a:t>
            </a:r>
            <a:b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});</a:t>
            </a:r>
          </a:p>
        </p:txBody>
      </p:sp>
    </p:spTree>
    <p:extLst>
      <p:ext uri="{BB962C8B-B14F-4D97-AF65-F5344CB8AC3E}">
        <p14:creationId xmlns:p14="http://schemas.microsoft.com/office/powerpoint/2010/main" val="27564577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Работа со значениями элементов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122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html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Получение кода элемента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  <a:endParaRPr lang="en-US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$("#btn2").on("click", function(){</a:t>
            </a: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alert("HTML: " + $("#test").html());</a:t>
            </a: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});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val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Получение текста поля ввода:</a:t>
            </a: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$("#btn1").on("click", function(){</a:t>
            </a:r>
            <a:b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alert("Value: " + $("input").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val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());</a:t>
            </a:r>
            <a:b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});</a:t>
            </a:r>
          </a:p>
        </p:txBody>
      </p:sp>
    </p:spTree>
    <p:extLst>
      <p:ext uri="{BB962C8B-B14F-4D97-AF65-F5344CB8AC3E}">
        <p14:creationId xmlns:p14="http://schemas.microsoft.com/office/powerpoint/2010/main" val="18608491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Работа с классами элементов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122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addClass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добавление класса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  <a:endParaRPr lang="en-US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$("button").on("click", function(){</a:t>
            </a: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$("h1, h2, p").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addClass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("blue");</a:t>
            </a: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});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removeClass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удаление класса:</a:t>
            </a: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$("button").on("click", function(){</a:t>
            </a: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 $("h1, h2, p").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removeClass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("blue");</a:t>
            </a: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});</a:t>
            </a:r>
          </a:p>
        </p:txBody>
      </p:sp>
    </p:spTree>
    <p:extLst>
      <p:ext uri="{BB962C8B-B14F-4D97-AF65-F5344CB8AC3E}">
        <p14:creationId xmlns:p14="http://schemas.microsoft.com/office/powerpoint/2010/main" val="37623506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Работа с классами элементов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122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28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toggleClass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добавление или удаление класса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  <a:endParaRPr lang="en-US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$("button").on("click", function(){</a:t>
            </a: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 $("h1, h2, p").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toggleClass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("blue");</a:t>
            </a: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});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70080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Работа со стилями элементов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122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en-US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css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получение или изменение стилей элемента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  <a:endParaRPr lang="en-US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$("p").css("background-color");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$("p").css("background-color", "yellow");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$("p").css({"background-color": "yellow", "font-size": "200%"});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1208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Добавление элементов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122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append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добавление текста или элемента в конец контейнера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  <a:endParaRPr lang="en-US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$("p").append("Some appended text.");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$("p").append("&lt;span&gt;Text&lt;/span&gt;");</a:t>
            </a:r>
          </a:p>
          <a:p>
            <a:r>
              <a:rPr lang="en-US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prepend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добавление текста или элемента в начало контейнера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  <a:endParaRPr lang="en-US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$("p").prepend("Some prepended text.");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$("p").prepend("&lt;span&gt;Text&lt;/span&gt;");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98021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Добавление элементов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5122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remove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удаление элемента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  <a:endParaRPr lang="en-US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$("p").remove();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empty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удаление содержимого контейнера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  <a:endParaRPr lang="en-US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$("p").empty();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6490720"/>
      </p:ext>
    </p:extLst>
  </p:cSld>
  <p:clrMapOvr>
    <a:masterClrMapping/>
  </p:clrMapOvr>
</p:sld>
</file>

<file path=ppt/theme/theme1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529</Words>
  <Application>Microsoft Office PowerPoint</Application>
  <PresentationFormat>Экран (4:3)</PresentationFormat>
  <Paragraphs>76</Paragraphs>
  <Slides>13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Courier New</vt:lpstr>
      <vt:lpstr>Segoe UI Light</vt:lpstr>
      <vt:lpstr>Arial</vt:lpstr>
      <vt:lpstr>PF Kids Pro Grade Five</vt:lpstr>
      <vt:lpstr>Shadows Into Light</vt:lpstr>
      <vt:lpstr>Varela Round</vt:lpstr>
      <vt:lpstr>Trinculo template</vt:lpstr>
      <vt:lpstr>Введение в jQuery.</vt:lpstr>
      <vt:lpstr>Что такое jQuery?</vt:lpstr>
      <vt:lpstr>Оператор jQuery</vt:lpstr>
      <vt:lpstr>Как подключать</vt:lpstr>
      <vt:lpstr>Обработчики событий</vt:lpstr>
      <vt:lpstr>Обработчики событий</vt:lpstr>
      <vt:lpstr>Работа со значениями элементов</vt:lpstr>
      <vt:lpstr>Работа со значениями элементов</vt:lpstr>
      <vt:lpstr>Работа с классами элементов</vt:lpstr>
      <vt:lpstr>Работа с классами элементов</vt:lpstr>
      <vt:lpstr>Работа со стилями элементов</vt:lpstr>
      <vt:lpstr>Добавление элементов</vt:lpstr>
      <vt:lpstr>Добавление элементов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cp:lastModifiedBy>Ivan Kazakov</cp:lastModifiedBy>
  <cp:revision>31</cp:revision>
  <dcterms:modified xsi:type="dcterms:W3CDTF">2020-09-02T16:11:02Z</dcterms:modified>
</cp:coreProperties>
</file>