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8"/>
  </p:notesMasterIdLst>
  <p:sldIdLst>
    <p:sldId id="256" r:id="rId2"/>
    <p:sldId id="290" r:id="rId3"/>
    <p:sldId id="297" r:id="rId4"/>
    <p:sldId id="298" r:id="rId5"/>
    <p:sldId id="299" r:id="rId6"/>
    <p:sldId id="300" r:id="rId7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9"/>
    </p:embeddedFont>
    <p:embeddedFont>
      <p:font typeface="Segoe UI Light" panose="020B0502040204020203" pitchFamily="34" charset="0"/>
      <p:regular r:id="rId10"/>
      <p:italic r:id="rId11"/>
    </p:embeddedFont>
    <p:embeddedFont>
      <p:font typeface="Shadows Into Light" panose="020B0604020202020204" charset="0"/>
      <p:regular r:id="rId12"/>
    </p:embeddedFont>
    <p:embeddedFont>
      <p:font typeface="Varela Round" panose="020B0604020202020204" charset="-79"/>
      <p:regular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09900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282916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449220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375261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89475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PF Kids Pro Grade Five" panose="02000506000000020003" pitchFamily="2" charset="0"/>
              </a:rPr>
              <a:t>Навигация по </a:t>
            </a:r>
            <a:r>
              <a:rPr lang="en-US" dirty="0">
                <a:latin typeface="PF Kids Pro Grade Five" panose="02000506000000020003" pitchFamily="2" charset="0"/>
              </a:rPr>
              <a:t>DOM </a:t>
            </a:r>
            <a:br>
              <a:rPr lang="en-US" dirty="0">
                <a:latin typeface="PF Kids Pro Grade Five" panose="02000506000000020003" pitchFamily="2" charset="0"/>
              </a:rPr>
            </a:br>
            <a:r>
              <a:rPr lang="ru-RU" dirty="0">
                <a:latin typeface="PF Kids Pro Grade Five" panose="02000506000000020003" pitchFamily="2" charset="0"/>
              </a:rPr>
              <a:t>в </a:t>
            </a:r>
            <a:r>
              <a:rPr lang="en-US" dirty="0">
                <a:latin typeface="PF Kids Pro Grade Five" panose="02000506000000020003" pitchFamily="2" charset="0"/>
              </a:rPr>
              <a:t>jQuery.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78467" y="4113072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005492" y="4160825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Методы навигации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next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следующего элемента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DOM: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$("#block").next();</a:t>
            </a:r>
          </a:p>
          <a:p>
            <a:r>
              <a:rPr lang="en-US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nextAll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всех следующих элементов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DOM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$("#block").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nextAll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</a:p>
        </p:txBody>
      </p:sp>
    </p:spTree>
    <p:extLst>
      <p:ext uri="{BB962C8B-B14F-4D97-AF65-F5344CB8AC3E}">
        <p14:creationId xmlns:p14="http://schemas.microsoft.com/office/powerpoint/2010/main" val="2756457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Методы навигации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prev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предыдущего элемента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DOM: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$("#block").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prev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</a:p>
          <a:p>
            <a:r>
              <a:rPr lang="en-US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prevAll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всех предыдущих элементов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DOM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$("#block").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prevAll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</a:p>
        </p:txBody>
      </p:sp>
    </p:spTree>
    <p:extLst>
      <p:ext uri="{BB962C8B-B14F-4D97-AF65-F5344CB8AC3E}">
        <p14:creationId xmlns:p14="http://schemas.microsoft.com/office/powerpoint/2010/main" val="1337246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Методы навигации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children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прямых потомков элемента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DOM: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$("#block").children();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$("#block").children("p");</a:t>
            </a:r>
          </a:p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find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всех потомков элемента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DOM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$("#block").find("p");</a:t>
            </a:r>
          </a:p>
        </p:txBody>
      </p:sp>
    </p:spTree>
    <p:extLst>
      <p:ext uri="{BB962C8B-B14F-4D97-AF65-F5344CB8AC3E}">
        <p14:creationId xmlns:p14="http://schemas.microsoft.com/office/powerpoint/2010/main" val="3661102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Методы навигации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parent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родителя элемента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DOM: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$("#block").parent();</a:t>
            </a:r>
          </a:p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closest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ближайшего предка элемента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DOM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$("#block").closest("div");</a:t>
            </a:r>
          </a:p>
        </p:txBody>
      </p:sp>
    </p:spTree>
    <p:extLst>
      <p:ext uri="{BB962C8B-B14F-4D97-AF65-F5344CB8AC3E}">
        <p14:creationId xmlns:p14="http://schemas.microsoft.com/office/powerpoint/2010/main" val="1583295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Методы навигации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siblings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всех элементов, находящихся на одном уровне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$("#block").siblings();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$("#block").siblings("</a:t>
            </a:r>
            <a:r>
              <a:rPr lang="en-US" b="1">
                <a:latin typeface="Courier New" panose="02070309020205020404" pitchFamily="49" charset="0"/>
                <a:cs typeface="Courier New" panose="02070309020205020404" pitchFamily="49" charset="0"/>
              </a:rPr>
              <a:t>p");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87367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147</Words>
  <Application>Microsoft Office PowerPoint</Application>
  <PresentationFormat>Экран (4:3)</PresentationFormat>
  <Paragraphs>26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3" baseType="lpstr">
      <vt:lpstr>Segoe UI Light</vt:lpstr>
      <vt:lpstr>Varela Round</vt:lpstr>
      <vt:lpstr>PF Kids Pro Grade Five</vt:lpstr>
      <vt:lpstr>Shadows Into Light</vt:lpstr>
      <vt:lpstr>Arial</vt:lpstr>
      <vt:lpstr>Courier New</vt:lpstr>
      <vt:lpstr>Trinculo template</vt:lpstr>
      <vt:lpstr>Навигация по DOM  в jQuery.</vt:lpstr>
      <vt:lpstr>Методы навигации</vt:lpstr>
      <vt:lpstr>Методы навигации</vt:lpstr>
      <vt:lpstr>Методы навигации</vt:lpstr>
      <vt:lpstr>Методы навигации</vt:lpstr>
      <vt:lpstr>Методы навигации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31</cp:revision>
  <dcterms:modified xsi:type="dcterms:W3CDTF">2019-08-25T12:06:20Z</dcterms:modified>
</cp:coreProperties>
</file>