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80" r:id="rId1"/>
  </p:sldMasterIdLst>
  <p:notesMasterIdLst>
    <p:notesMasterId r:id="rId16"/>
  </p:notesMasterIdLst>
  <p:sldIdLst>
    <p:sldId id="256" r:id="rId2"/>
    <p:sldId id="285" r:id="rId3"/>
    <p:sldId id="310" r:id="rId4"/>
    <p:sldId id="311" r:id="rId5"/>
    <p:sldId id="312" r:id="rId6"/>
    <p:sldId id="313" r:id="rId7"/>
    <p:sldId id="314" r:id="rId8"/>
    <p:sldId id="317" r:id="rId9"/>
    <p:sldId id="318" r:id="rId10"/>
    <p:sldId id="315" r:id="rId11"/>
    <p:sldId id="316" r:id="rId12"/>
    <p:sldId id="320" r:id="rId13"/>
    <p:sldId id="319" r:id="rId14"/>
    <p:sldId id="321" r:id="rId15"/>
  </p:sldIdLst>
  <p:sldSz cx="9144000" cy="6858000" type="screen4x3"/>
  <p:notesSz cx="6858000" cy="9144000"/>
  <p:embeddedFontLst>
    <p:embeddedFont>
      <p:font typeface="PF Kids Pro Grade Five" panose="02000506000000020003" pitchFamily="2" charset="0"/>
      <p:regular r:id="rId17"/>
    </p:embeddedFont>
    <p:embeddedFont>
      <p:font typeface="Varela Round" panose="020B0604020202020204" charset="-79"/>
      <p:regular r:id="rId18"/>
    </p:embeddedFont>
    <p:embeddedFont>
      <p:font typeface="Segoe UI Light" panose="020B0502040204020203" pitchFamily="34" charset="0"/>
      <p:regular r:id="rId19"/>
      <p:italic r:id="rId20"/>
    </p:embeddedFont>
    <p:embeddedFont>
      <p:font typeface="Shadows Into Light" panose="020B0604020202020204" charset="0"/>
      <p:regular r:id="rId21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8786D42D-78F6-43A8-BBA1-182535D95194}">
  <a:tblStyle styleId="{8786D42D-78F6-43A8-BBA1-182535D95194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w="952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a:left>
          <a:right>
            <a:ln w="952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a:right>
          <a:top>
            <a:ln w="952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a:top>
          <a:bottom>
            <a:ln w="952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a:bottom>
          <a:insideH>
            <a:ln w="952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a:insideH>
          <a:insideV>
            <a:ln w="952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a:insideV>
        </a:tcBdr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5" d="100"/>
          <a:sy n="75" d="100"/>
        </p:scale>
        <p:origin x="36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2.fntdata"/><Relationship Id="rId3" Type="http://schemas.openxmlformats.org/officeDocument/2006/relationships/slide" Target="slides/slide2.xml"/><Relationship Id="rId21" Type="http://schemas.openxmlformats.org/officeDocument/2006/relationships/font" Target="fonts/font5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1.fntdata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font" Target="fonts/font4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font" Target="fonts/font3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hape 3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3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4" name="Shape 4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/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100"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100"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100"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100"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100"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100"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100"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100"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100"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3664749173"/>
      </p:ext>
    </p:extLst>
  </p:cSld>
  <p:clrMap bg1="lt1" tx1="dk1" bg2="dk2" tx2="lt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Shape 102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3" name="Shape 103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06101805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Shape 139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0" name="Shape 140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25917892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Shape 139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0" name="Shape 140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87403653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Shape 139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0" name="Shape 140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61201666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Shape 139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0" name="Shape 140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88981935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Shape 139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0" name="Shape 140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36629763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Shape 139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0" name="Shape 140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92551105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6" name="Shape 216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17" name="Shape 217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01394897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6" name="Shape 216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17" name="Shape 217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2231340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Shape 139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0" name="Shape 140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85970248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Shape 139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0" name="Shape 140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43531340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Shape 139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0" name="Shape 140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1066219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Shape 139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0" name="Shape 140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46057163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Shape 139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0" name="Shape 140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61304648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yellow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hape 9"/>
          <p:cNvSpPr txBox="1">
            <a:spLocks noGrp="1"/>
          </p:cNvSpPr>
          <p:nvPr>
            <p:ph type="ctrTitle"/>
          </p:nvPr>
        </p:nvSpPr>
        <p:spPr>
          <a:xfrm>
            <a:off x="1630650" y="2655750"/>
            <a:ext cx="5882700" cy="1546500"/>
          </a:xfrm>
          <a:prstGeom prst="rect">
            <a:avLst/>
          </a:prstGeom>
        </p:spPr>
        <p:txBody>
          <a:bodyPr spcFirstLastPara="1" wrap="square" lIns="91425" tIns="91425" rIns="91425" bIns="91425" anchor="ctr" anchorCtr="0"/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Title green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Shape 11"/>
          <p:cNvSpPr txBox="1">
            <a:spLocks noGrp="1"/>
          </p:cNvSpPr>
          <p:nvPr>
            <p:ph type="ctrTitle"/>
          </p:nvPr>
        </p:nvSpPr>
        <p:spPr>
          <a:xfrm>
            <a:off x="1630650" y="2655750"/>
            <a:ext cx="5882700" cy="1546500"/>
          </a:xfrm>
          <a:prstGeom prst="rect">
            <a:avLst/>
          </a:prstGeom>
        </p:spPr>
        <p:txBody>
          <a:bodyPr spcFirstLastPara="1" wrap="square" lIns="91425" tIns="91425" rIns="91425" bIns="91425" anchor="ctr" anchorCtr="0"/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Title magenta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Shape 13"/>
          <p:cNvSpPr txBox="1">
            <a:spLocks noGrp="1"/>
          </p:cNvSpPr>
          <p:nvPr>
            <p:ph type="ctrTitle"/>
          </p:nvPr>
        </p:nvSpPr>
        <p:spPr>
          <a:xfrm>
            <a:off x="1630650" y="2655750"/>
            <a:ext cx="5882700" cy="1546500"/>
          </a:xfrm>
          <a:prstGeom prst="rect">
            <a:avLst/>
          </a:prstGeom>
        </p:spPr>
        <p:txBody>
          <a:bodyPr spcFirstLastPara="1" wrap="square" lIns="91425" tIns="91425" rIns="91425" bIns="91425" anchor="ctr" anchorCtr="0"/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Title blue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Shape 15"/>
          <p:cNvSpPr txBox="1">
            <a:spLocks noGrp="1"/>
          </p:cNvSpPr>
          <p:nvPr>
            <p:ph type="ctrTitle"/>
          </p:nvPr>
        </p:nvSpPr>
        <p:spPr>
          <a:xfrm>
            <a:off x="1630650" y="2655750"/>
            <a:ext cx="5882700" cy="1546500"/>
          </a:xfrm>
          <a:prstGeom prst="rect">
            <a:avLst/>
          </a:prstGeom>
        </p:spPr>
        <p:txBody>
          <a:bodyPr spcFirstLastPara="1" wrap="square" lIns="91425" tIns="91425" rIns="91425" bIns="91425" anchor="ctr" anchorCtr="0"/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+ 1 column">
    <p:spTree>
      <p:nvGrpSpPr>
        <p:cNvPr id="1" name="Shape 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Shape 25"/>
          <p:cNvSpPr txBox="1">
            <a:spLocks noGrp="1"/>
          </p:cNvSpPr>
          <p:nvPr>
            <p:ph type="title"/>
          </p:nvPr>
        </p:nvSpPr>
        <p:spPr>
          <a:xfrm>
            <a:off x="1027950" y="689775"/>
            <a:ext cx="7088100" cy="910500"/>
          </a:xfrm>
          <a:prstGeom prst="rect">
            <a:avLst/>
          </a:prstGeom>
        </p:spPr>
        <p:txBody>
          <a:bodyPr spcFirstLastPara="1" wrap="square" lIns="91425" tIns="91425" rIns="91425" bIns="91425" anchor="b" anchorCtr="0"/>
          <a:lstStyle>
            <a:lvl1pPr lvl="0">
              <a:spcBef>
                <a:spcPts val="0"/>
              </a:spcBef>
              <a:spcAft>
                <a:spcPts val="0"/>
              </a:spcAft>
              <a:buClr>
                <a:srgbClr val="979CB8"/>
              </a:buClr>
              <a:buSzPts val="3000"/>
              <a:buNone/>
              <a:defRPr>
                <a:solidFill>
                  <a:srgbClr val="979CB8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rgbClr val="979CB8"/>
              </a:buClr>
              <a:buSzPts val="3000"/>
              <a:buNone/>
              <a:defRPr>
                <a:solidFill>
                  <a:srgbClr val="979CB8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rgbClr val="979CB8"/>
              </a:buClr>
              <a:buSzPts val="3000"/>
              <a:buNone/>
              <a:defRPr>
                <a:solidFill>
                  <a:srgbClr val="979CB8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rgbClr val="979CB8"/>
              </a:buClr>
              <a:buSzPts val="3000"/>
              <a:buNone/>
              <a:defRPr>
                <a:solidFill>
                  <a:srgbClr val="979CB8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rgbClr val="979CB8"/>
              </a:buClr>
              <a:buSzPts val="3000"/>
              <a:buNone/>
              <a:defRPr>
                <a:solidFill>
                  <a:srgbClr val="979CB8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rgbClr val="979CB8"/>
              </a:buClr>
              <a:buSzPts val="3000"/>
              <a:buNone/>
              <a:defRPr>
                <a:solidFill>
                  <a:srgbClr val="979CB8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rgbClr val="979CB8"/>
              </a:buClr>
              <a:buSzPts val="3000"/>
              <a:buNone/>
              <a:defRPr>
                <a:solidFill>
                  <a:srgbClr val="979CB8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rgbClr val="979CB8"/>
              </a:buClr>
              <a:buSzPts val="3000"/>
              <a:buNone/>
              <a:defRPr>
                <a:solidFill>
                  <a:srgbClr val="979CB8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rgbClr val="979CB8"/>
              </a:buClr>
              <a:buSzPts val="3000"/>
              <a:buNone/>
              <a:defRPr>
                <a:solidFill>
                  <a:srgbClr val="979CB8"/>
                </a:solidFill>
              </a:defRPr>
            </a:lvl9pPr>
          </a:lstStyle>
          <a:p>
            <a:endParaRPr/>
          </a:p>
        </p:txBody>
      </p:sp>
      <p:sp>
        <p:nvSpPr>
          <p:cNvPr id="26" name="Shape 26"/>
          <p:cNvSpPr txBox="1">
            <a:spLocks noGrp="1"/>
          </p:cNvSpPr>
          <p:nvPr>
            <p:ph type="body" idx="1"/>
          </p:nvPr>
        </p:nvSpPr>
        <p:spPr>
          <a:xfrm>
            <a:off x="1070325" y="1918650"/>
            <a:ext cx="7056300" cy="4083000"/>
          </a:xfrm>
          <a:prstGeom prst="rect">
            <a:avLst/>
          </a:prstGeom>
        </p:spPr>
        <p:txBody>
          <a:bodyPr spcFirstLastPara="1" wrap="square" lIns="91425" tIns="91425" rIns="91425" bIns="91425" anchor="t" anchorCtr="0"/>
          <a:lstStyle>
            <a:lvl1pPr marL="457200" lvl="0" indent="-381000">
              <a:spcBef>
                <a:spcPts val="600"/>
              </a:spcBef>
              <a:spcAft>
                <a:spcPts val="0"/>
              </a:spcAft>
              <a:buSzPts val="2400"/>
              <a:buChar char="▧"/>
              <a:defRPr/>
            </a:lvl1pPr>
            <a:lvl2pPr marL="914400" lvl="1" indent="-355600">
              <a:spcBef>
                <a:spcPts val="0"/>
              </a:spcBef>
              <a:spcAft>
                <a:spcPts val="0"/>
              </a:spcAft>
              <a:buSzPts val="2000"/>
              <a:buChar char="○"/>
              <a:defRPr/>
            </a:lvl2pPr>
            <a:lvl3pPr marL="1371600" lvl="2" indent="-355600">
              <a:spcBef>
                <a:spcPts val="0"/>
              </a:spcBef>
              <a:spcAft>
                <a:spcPts val="0"/>
              </a:spcAft>
              <a:buSzPts val="2000"/>
              <a:buChar char="■"/>
              <a:defRPr/>
            </a:lvl3pPr>
            <a:lvl4pPr marL="1828800" lvl="3" indent="-330200">
              <a:spcBef>
                <a:spcPts val="0"/>
              </a:spcBef>
              <a:spcAft>
                <a:spcPts val="0"/>
              </a:spcAft>
              <a:buSzPts val="1600"/>
              <a:buChar char="●"/>
              <a:defRPr/>
            </a:lvl4pPr>
            <a:lvl5pPr marL="2286000" lvl="4" indent="-330200">
              <a:spcBef>
                <a:spcPts val="0"/>
              </a:spcBef>
              <a:spcAft>
                <a:spcPts val="0"/>
              </a:spcAft>
              <a:buSzPts val="1600"/>
              <a:buChar char="○"/>
              <a:defRPr/>
            </a:lvl5pPr>
            <a:lvl6pPr marL="2743200" lvl="5" indent="-330200">
              <a:spcBef>
                <a:spcPts val="0"/>
              </a:spcBef>
              <a:spcAft>
                <a:spcPts val="0"/>
              </a:spcAft>
              <a:buSzPts val="1600"/>
              <a:buChar char="■"/>
              <a:defRPr/>
            </a:lvl6pPr>
            <a:lvl7pPr marL="3200400" lvl="6" indent="-330200">
              <a:spcBef>
                <a:spcPts val="0"/>
              </a:spcBef>
              <a:spcAft>
                <a:spcPts val="0"/>
              </a:spcAft>
              <a:buSzPts val="1600"/>
              <a:buChar char="●"/>
              <a:defRPr/>
            </a:lvl7pPr>
            <a:lvl8pPr marL="3657600" lvl="7" indent="-330200">
              <a:spcBef>
                <a:spcPts val="0"/>
              </a:spcBef>
              <a:spcAft>
                <a:spcPts val="0"/>
              </a:spcAft>
              <a:buSzPts val="1600"/>
              <a:buChar char="○"/>
              <a:defRPr/>
            </a:lvl8pPr>
            <a:lvl9pPr marL="4114800" lvl="8" indent="-330200">
              <a:spcBef>
                <a:spcPts val="0"/>
              </a:spcBef>
              <a:spcAft>
                <a:spcPts val="0"/>
              </a:spcAft>
              <a:buSzPts val="1600"/>
              <a:buChar char="■"/>
              <a:defRPr/>
            </a:lvl9pPr>
          </a:lstStyle>
          <a:p>
            <a:endParaRPr/>
          </a:p>
        </p:txBody>
      </p:sp>
      <p:sp>
        <p:nvSpPr>
          <p:cNvPr id="27" name="Shape 27"/>
          <p:cNvSpPr/>
          <p:nvPr/>
        </p:nvSpPr>
        <p:spPr>
          <a:xfrm>
            <a:off x="3120675" y="1533250"/>
            <a:ext cx="3060325" cy="15325"/>
          </a:xfrm>
          <a:custGeom>
            <a:avLst/>
            <a:gdLst/>
            <a:ahLst/>
            <a:cxnLst/>
            <a:rect l="0" t="0" r="0" b="0"/>
            <a:pathLst>
              <a:path w="122413" h="613" extrusionOk="0">
                <a:moveTo>
                  <a:pt x="0" y="317"/>
                </a:moveTo>
                <a:cubicBezTo>
                  <a:pt x="40796" y="1116"/>
                  <a:pt x="81608" y="0"/>
                  <a:pt x="122413" y="0"/>
                </a:cubicBezTo>
              </a:path>
            </a:pathLst>
          </a:custGeom>
          <a:noFill/>
          <a:ln w="9525" cap="flat" cmpd="sng">
            <a:solidFill>
              <a:srgbClr val="979CB8"/>
            </a:solidFill>
            <a:prstDash val="solid"/>
            <a:round/>
            <a:headEnd type="none" w="lg" len="lg"/>
            <a:tailEnd type="none" w="lg" len="lg"/>
          </a:ln>
        </p:spPr>
      </p:sp>
      <p:sp>
        <p:nvSpPr>
          <p:cNvPr id="28" name="Shape 28"/>
          <p:cNvSpPr/>
          <p:nvPr/>
        </p:nvSpPr>
        <p:spPr>
          <a:xfrm>
            <a:off x="3068250" y="1577725"/>
            <a:ext cx="3226850" cy="15875"/>
          </a:xfrm>
          <a:custGeom>
            <a:avLst/>
            <a:gdLst/>
            <a:ahLst/>
            <a:cxnLst/>
            <a:rect l="0" t="0" r="0" b="0"/>
            <a:pathLst>
              <a:path w="129074" h="635" extrusionOk="0">
                <a:moveTo>
                  <a:pt x="0" y="0"/>
                </a:moveTo>
                <a:cubicBezTo>
                  <a:pt x="43025" y="0"/>
                  <a:pt x="86048" y="635"/>
                  <a:pt x="129074" y="635"/>
                </a:cubicBezTo>
              </a:path>
            </a:pathLst>
          </a:custGeom>
          <a:noFill/>
          <a:ln w="9525" cap="flat" cmpd="sng">
            <a:solidFill>
              <a:srgbClr val="979CB8"/>
            </a:solidFill>
            <a:prstDash val="solid"/>
            <a:round/>
            <a:headEnd type="none" w="lg" len="lg"/>
            <a:tailEnd type="none" w="lg" len="lg"/>
          </a:ln>
        </p:spPr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Shape 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Shape 43"/>
          <p:cNvSpPr txBox="1">
            <a:spLocks noGrp="1"/>
          </p:cNvSpPr>
          <p:nvPr>
            <p:ph type="title"/>
          </p:nvPr>
        </p:nvSpPr>
        <p:spPr>
          <a:xfrm>
            <a:off x="1027950" y="689775"/>
            <a:ext cx="7088100" cy="910500"/>
          </a:xfrm>
          <a:prstGeom prst="rect">
            <a:avLst/>
          </a:prstGeom>
        </p:spPr>
        <p:txBody>
          <a:bodyPr spcFirstLastPara="1" wrap="square" lIns="91425" tIns="91425" rIns="91425" bIns="91425" anchor="b" anchorCtr="0"/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rgbClr val="979CB8"/>
              </a:buClr>
              <a:buSzPts val="3000"/>
              <a:buNone/>
              <a:defRPr>
                <a:solidFill>
                  <a:srgbClr val="979CB8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rgbClr val="979CB8"/>
              </a:buClr>
              <a:buSzPts val="3000"/>
              <a:buNone/>
              <a:defRPr>
                <a:solidFill>
                  <a:srgbClr val="979CB8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rgbClr val="979CB8"/>
              </a:buClr>
              <a:buSzPts val="3000"/>
              <a:buNone/>
              <a:defRPr>
                <a:solidFill>
                  <a:srgbClr val="979CB8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rgbClr val="979CB8"/>
              </a:buClr>
              <a:buSzPts val="3000"/>
              <a:buNone/>
              <a:defRPr>
                <a:solidFill>
                  <a:srgbClr val="979CB8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rgbClr val="979CB8"/>
              </a:buClr>
              <a:buSzPts val="3000"/>
              <a:buNone/>
              <a:defRPr>
                <a:solidFill>
                  <a:srgbClr val="979CB8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rgbClr val="979CB8"/>
              </a:buClr>
              <a:buSzPts val="3000"/>
              <a:buNone/>
              <a:defRPr>
                <a:solidFill>
                  <a:srgbClr val="979CB8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rgbClr val="979CB8"/>
              </a:buClr>
              <a:buSzPts val="3000"/>
              <a:buNone/>
              <a:defRPr>
                <a:solidFill>
                  <a:srgbClr val="979CB8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rgbClr val="979CB8"/>
              </a:buClr>
              <a:buSzPts val="3000"/>
              <a:buNone/>
              <a:defRPr>
                <a:solidFill>
                  <a:srgbClr val="979CB8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rgbClr val="979CB8"/>
              </a:buClr>
              <a:buSzPts val="3000"/>
              <a:buNone/>
              <a:defRPr>
                <a:solidFill>
                  <a:srgbClr val="979CB8"/>
                </a:solidFill>
              </a:defRPr>
            </a:lvl9pPr>
          </a:lstStyle>
          <a:p>
            <a:endParaRPr/>
          </a:p>
        </p:txBody>
      </p:sp>
      <p:sp>
        <p:nvSpPr>
          <p:cNvPr id="44" name="Shape 44"/>
          <p:cNvSpPr/>
          <p:nvPr/>
        </p:nvSpPr>
        <p:spPr>
          <a:xfrm>
            <a:off x="3120675" y="1533250"/>
            <a:ext cx="3060325" cy="15325"/>
          </a:xfrm>
          <a:custGeom>
            <a:avLst/>
            <a:gdLst/>
            <a:ahLst/>
            <a:cxnLst/>
            <a:rect l="0" t="0" r="0" b="0"/>
            <a:pathLst>
              <a:path w="122413" h="613" extrusionOk="0">
                <a:moveTo>
                  <a:pt x="0" y="317"/>
                </a:moveTo>
                <a:cubicBezTo>
                  <a:pt x="40796" y="1116"/>
                  <a:pt x="81608" y="0"/>
                  <a:pt x="122413" y="0"/>
                </a:cubicBezTo>
              </a:path>
            </a:pathLst>
          </a:custGeom>
          <a:noFill/>
          <a:ln w="9525" cap="flat" cmpd="sng">
            <a:solidFill>
              <a:srgbClr val="979CB8"/>
            </a:solidFill>
            <a:prstDash val="solid"/>
            <a:round/>
            <a:headEnd type="none" w="lg" len="lg"/>
            <a:tailEnd type="none" w="lg" len="lg"/>
          </a:ln>
        </p:spPr>
      </p:sp>
      <p:sp>
        <p:nvSpPr>
          <p:cNvPr id="45" name="Shape 45"/>
          <p:cNvSpPr/>
          <p:nvPr/>
        </p:nvSpPr>
        <p:spPr>
          <a:xfrm>
            <a:off x="3068250" y="1577725"/>
            <a:ext cx="3226850" cy="15875"/>
          </a:xfrm>
          <a:custGeom>
            <a:avLst/>
            <a:gdLst/>
            <a:ahLst/>
            <a:cxnLst/>
            <a:rect l="0" t="0" r="0" b="0"/>
            <a:pathLst>
              <a:path w="129074" h="635" extrusionOk="0">
                <a:moveTo>
                  <a:pt x="0" y="0"/>
                </a:moveTo>
                <a:cubicBezTo>
                  <a:pt x="43025" y="0"/>
                  <a:pt x="86048" y="635"/>
                  <a:pt x="129074" y="635"/>
                </a:cubicBezTo>
              </a:path>
            </a:pathLst>
          </a:custGeom>
          <a:noFill/>
          <a:ln w="9525" cap="flat" cmpd="sng">
            <a:solidFill>
              <a:srgbClr val="979CB8"/>
            </a:solidFill>
            <a:prstDash val="solid"/>
            <a:round/>
            <a:headEnd type="none" w="lg" len="lg"/>
            <a:tailEnd type="none" w="lg" len="lg"/>
          </a:ln>
        </p:spPr>
      </p:sp>
    </p:spTree>
    <p:extLst>
      <p:ext uri="{BB962C8B-B14F-4D97-AF65-F5344CB8AC3E}">
        <p14:creationId xmlns:p14="http://schemas.microsoft.com/office/powerpoint/2010/main" val="242014528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">
    <p:bg>
      <p:bgPr>
        <a:blipFill>
          <a:blip r:embed="rId8">
            <a:alphaModFix/>
          </a:blip>
          <a:stretch>
            <a:fillRect/>
          </a:stretch>
        </a:blip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hape 6"/>
          <p:cNvSpPr txBox="1">
            <a:spLocks noGrp="1"/>
          </p:cNvSpPr>
          <p:nvPr>
            <p:ph type="title"/>
          </p:nvPr>
        </p:nvSpPr>
        <p:spPr>
          <a:xfrm>
            <a:off x="824550" y="689775"/>
            <a:ext cx="7547700" cy="910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/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rgbClr val="505670"/>
              </a:buClr>
              <a:buSzPts val="3000"/>
              <a:buFont typeface="Shadows Into Light"/>
              <a:buNone/>
              <a:defRPr sz="3000">
                <a:solidFill>
                  <a:srgbClr val="505670"/>
                </a:solidFill>
                <a:latin typeface="Shadows Into Light"/>
                <a:ea typeface="Shadows Into Light"/>
                <a:cs typeface="Shadows Into Light"/>
                <a:sym typeface="Shadows Into Light"/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Clr>
                <a:srgbClr val="505670"/>
              </a:buClr>
              <a:buSzPts val="3000"/>
              <a:buFont typeface="Shadows Into Light"/>
              <a:buNone/>
              <a:defRPr sz="3000">
                <a:solidFill>
                  <a:srgbClr val="505670"/>
                </a:solidFill>
                <a:latin typeface="Shadows Into Light"/>
                <a:ea typeface="Shadows Into Light"/>
                <a:cs typeface="Shadows Into Light"/>
                <a:sym typeface="Shadows Into Light"/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Clr>
                <a:srgbClr val="505670"/>
              </a:buClr>
              <a:buSzPts val="3000"/>
              <a:buFont typeface="Shadows Into Light"/>
              <a:buNone/>
              <a:defRPr sz="3000">
                <a:solidFill>
                  <a:srgbClr val="505670"/>
                </a:solidFill>
                <a:latin typeface="Shadows Into Light"/>
                <a:ea typeface="Shadows Into Light"/>
                <a:cs typeface="Shadows Into Light"/>
                <a:sym typeface="Shadows Into Light"/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Clr>
                <a:srgbClr val="505670"/>
              </a:buClr>
              <a:buSzPts val="3000"/>
              <a:buFont typeface="Shadows Into Light"/>
              <a:buNone/>
              <a:defRPr sz="3000">
                <a:solidFill>
                  <a:srgbClr val="505670"/>
                </a:solidFill>
                <a:latin typeface="Shadows Into Light"/>
                <a:ea typeface="Shadows Into Light"/>
                <a:cs typeface="Shadows Into Light"/>
                <a:sym typeface="Shadows Into Light"/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Clr>
                <a:srgbClr val="505670"/>
              </a:buClr>
              <a:buSzPts val="3000"/>
              <a:buFont typeface="Shadows Into Light"/>
              <a:buNone/>
              <a:defRPr sz="3000">
                <a:solidFill>
                  <a:srgbClr val="505670"/>
                </a:solidFill>
                <a:latin typeface="Shadows Into Light"/>
                <a:ea typeface="Shadows Into Light"/>
                <a:cs typeface="Shadows Into Light"/>
                <a:sym typeface="Shadows Into Light"/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Clr>
                <a:srgbClr val="505670"/>
              </a:buClr>
              <a:buSzPts val="3000"/>
              <a:buFont typeface="Shadows Into Light"/>
              <a:buNone/>
              <a:defRPr sz="3000">
                <a:solidFill>
                  <a:srgbClr val="505670"/>
                </a:solidFill>
                <a:latin typeface="Shadows Into Light"/>
                <a:ea typeface="Shadows Into Light"/>
                <a:cs typeface="Shadows Into Light"/>
                <a:sym typeface="Shadows Into Light"/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Clr>
                <a:srgbClr val="505670"/>
              </a:buClr>
              <a:buSzPts val="3000"/>
              <a:buFont typeface="Shadows Into Light"/>
              <a:buNone/>
              <a:defRPr sz="3000">
                <a:solidFill>
                  <a:srgbClr val="505670"/>
                </a:solidFill>
                <a:latin typeface="Shadows Into Light"/>
                <a:ea typeface="Shadows Into Light"/>
                <a:cs typeface="Shadows Into Light"/>
                <a:sym typeface="Shadows Into Light"/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Clr>
                <a:srgbClr val="505670"/>
              </a:buClr>
              <a:buSzPts val="3000"/>
              <a:buFont typeface="Shadows Into Light"/>
              <a:buNone/>
              <a:defRPr sz="3000">
                <a:solidFill>
                  <a:srgbClr val="505670"/>
                </a:solidFill>
                <a:latin typeface="Shadows Into Light"/>
                <a:ea typeface="Shadows Into Light"/>
                <a:cs typeface="Shadows Into Light"/>
                <a:sym typeface="Shadows Into Light"/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Clr>
                <a:srgbClr val="505670"/>
              </a:buClr>
              <a:buSzPts val="3000"/>
              <a:buFont typeface="Shadows Into Light"/>
              <a:buNone/>
              <a:defRPr sz="3000">
                <a:solidFill>
                  <a:srgbClr val="505670"/>
                </a:solidFill>
                <a:latin typeface="Shadows Into Light"/>
                <a:ea typeface="Shadows Into Light"/>
                <a:cs typeface="Shadows Into Light"/>
                <a:sym typeface="Shadows Into Light"/>
              </a:defRPr>
            </a:lvl9pPr>
          </a:lstStyle>
          <a:p>
            <a:endParaRPr/>
          </a:p>
        </p:txBody>
      </p:sp>
      <p:sp>
        <p:nvSpPr>
          <p:cNvPr id="7" name="Shape 7"/>
          <p:cNvSpPr txBox="1">
            <a:spLocks noGrp="1"/>
          </p:cNvSpPr>
          <p:nvPr>
            <p:ph type="body" idx="1"/>
          </p:nvPr>
        </p:nvSpPr>
        <p:spPr>
          <a:xfrm>
            <a:off x="1070325" y="1918650"/>
            <a:ext cx="7056300" cy="408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/>
          <a:lstStyle>
            <a:lvl1pPr marL="457200" lvl="0" indent="-381000">
              <a:spcBef>
                <a:spcPts val="600"/>
              </a:spcBef>
              <a:spcAft>
                <a:spcPts val="0"/>
              </a:spcAft>
              <a:buClr>
                <a:srgbClr val="505670"/>
              </a:buClr>
              <a:buSzPts val="2400"/>
              <a:buFont typeface="Varela Round"/>
              <a:buChar char="▧"/>
              <a:defRPr sz="2400">
                <a:solidFill>
                  <a:srgbClr val="505670"/>
                </a:solidFill>
                <a:latin typeface="Varela Round"/>
                <a:ea typeface="Varela Round"/>
                <a:cs typeface="Varela Round"/>
                <a:sym typeface="Varela Round"/>
              </a:defRPr>
            </a:lvl1pPr>
            <a:lvl2pPr marL="914400" lvl="1" indent="-355600">
              <a:spcBef>
                <a:spcPts val="0"/>
              </a:spcBef>
              <a:spcAft>
                <a:spcPts val="0"/>
              </a:spcAft>
              <a:buClr>
                <a:srgbClr val="505670"/>
              </a:buClr>
              <a:buSzPts val="2000"/>
              <a:buFont typeface="Varela Round"/>
              <a:buChar char="○"/>
              <a:defRPr sz="2000">
                <a:solidFill>
                  <a:srgbClr val="505670"/>
                </a:solidFill>
                <a:latin typeface="Varela Round"/>
                <a:ea typeface="Varela Round"/>
                <a:cs typeface="Varela Round"/>
                <a:sym typeface="Varela Round"/>
              </a:defRPr>
            </a:lvl2pPr>
            <a:lvl3pPr marL="1371600" lvl="2" indent="-355600">
              <a:spcBef>
                <a:spcPts val="0"/>
              </a:spcBef>
              <a:spcAft>
                <a:spcPts val="0"/>
              </a:spcAft>
              <a:buClr>
                <a:srgbClr val="505670"/>
              </a:buClr>
              <a:buSzPts val="2000"/>
              <a:buFont typeface="Varela Round"/>
              <a:buChar char="■"/>
              <a:defRPr sz="2000">
                <a:solidFill>
                  <a:srgbClr val="505670"/>
                </a:solidFill>
                <a:latin typeface="Varela Round"/>
                <a:ea typeface="Varela Round"/>
                <a:cs typeface="Varela Round"/>
                <a:sym typeface="Varela Round"/>
              </a:defRPr>
            </a:lvl3pPr>
            <a:lvl4pPr marL="1828800" lvl="3" indent="-330200">
              <a:spcBef>
                <a:spcPts val="0"/>
              </a:spcBef>
              <a:spcAft>
                <a:spcPts val="0"/>
              </a:spcAft>
              <a:buClr>
                <a:srgbClr val="505670"/>
              </a:buClr>
              <a:buSzPts val="1600"/>
              <a:buFont typeface="Varela Round"/>
              <a:buChar char="●"/>
              <a:defRPr sz="1600">
                <a:solidFill>
                  <a:srgbClr val="505670"/>
                </a:solidFill>
                <a:latin typeface="Varela Round"/>
                <a:ea typeface="Varela Round"/>
                <a:cs typeface="Varela Round"/>
                <a:sym typeface="Varela Round"/>
              </a:defRPr>
            </a:lvl4pPr>
            <a:lvl5pPr marL="2286000" lvl="4" indent="-330200">
              <a:spcBef>
                <a:spcPts val="0"/>
              </a:spcBef>
              <a:spcAft>
                <a:spcPts val="0"/>
              </a:spcAft>
              <a:buClr>
                <a:srgbClr val="505670"/>
              </a:buClr>
              <a:buSzPts val="1600"/>
              <a:buFont typeface="Varela Round"/>
              <a:buChar char="○"/>
              <a:defRPr sz="1600">
                <a:solidFill>
                  <a:srgbClr val="505670"/>
                </a:solidFill>
                <a:latin typeface="Varela Round"/>
                <a:ea typeface="Varela Round"/>
                <a:cs typeface="Varela Round"/>
                <a:sym typeface="Varela Round"/>
              </a:defRPr>
            </a:lvl5pPr>
            <a:lvl6pPr marL="2743200" lvl="5" indent="-330200">
              <a:spcBef>
                <a:spcPts val="0"/>
              </a:spcBef>
              <a:spcAft>
                <a:spcPts val="0"/>
              </a:spcAft>
              <a:buClr>
                <a:srgbClr val="505670"/>
              </a:buClr>
              <a:buSzPts val="1600"/>
              <a:buFont typeface="Varela Round"/>
              <a:buChar char="■"/>
              <a:defRPr sz="1600">
                <a:solidFill>
                  <a:srgbClr val="505670"/>
                </a:solidFill>
                <a:latin typeface="Varela Round"/>
                <a:ea typeface="Varela Round"/>
                <a:cs typeface="Varela Round"/>
                <a:sym typeface="Varela Round"/>
              </a:defRPr>
            </a:lvl6pPr>
            <a:lvl7pPr marL="3200400" lvl="6" indent="-330200">
              <a:spcBef>
                <a:spcPts val="0"/>
              </a:spcBef>
              <a:spcAft>
                <a:spcPts val="0"/>
              </a:spcAft>
              <a:buClr>
                <a:srgbClr val="505670"/>
              </a:buClr>
              <a:buSzPts val="1600"/>
              <a:buFont typeface="Varela Round"/>
              <a:buChar char="●"/>
              <a:defRPr sz="1600">
                <a:solidFill>
                  <a:srgbClr val="505670"/>
                </a:solidFill>
                <a:latin typeface="Varela Round"/>
                <a:ea typeface="Varela Round"/>
                <a:cs typeface="Varela Round"/>
                <a:sym typeface="Varela Round"/>
              </a:defRPr>
            </a:lvl7pPr>
            <a:lvl8pPr marL="3657600" lvl="7" indent="-330200">
              <a:spcBef>
                <a:spcPts val="0"/>
              </a:spcBef>
              <a:spcAft>
                <a:spcPts val="0"/>
              </a:spcAft>
              <a:buClr>
                <a:srgbClr val="505670"/>
              </a:buClr>
              <a:buSzPts val="1600"/>
              <a:buFont typeface="Varela Round"/>
              <a:buChar char="○"/>
              <a:defRPr sz="1600">
                <a:solidFill>
                  <a:srgbClr val="505670"/>
                </a:solidFill>
                <a:latin typeface="Varela Round"/>
                <a:ea typeface="Varela Round"/>
                <a:cs typeface="Varela Round"/>
                <a:sym typeface="Varela Round"/>
              </a:defRPr>
            </a:lvl8pPr>
            <a:lvl9pPr marL="4114800" lvl="8" indent="-330200">
              <a:spcBef>
                <a:spcPts val="0"/>
              </a:spcBef>
              <a:spcAft>
                <a:spcPts val="0"/>
              </a:spcAft>
              <a:buClr>
                <a:srgbClr val="505670"/>
              </a:buClr>
              <a:buSzPts val="1600"/>
              <a:buFont typeface="Varela Round"/>
              <a:buChar char="■"/>
              <a:defRPr sz="1600">
                <a:solidFill>
                  <a:srgbClr val="505670"/>
                </a:solidFill>
                <a:latin typeface="Varela Round"/>
                <a:ea typeface="Varela Round"/>
                <a:cs typeface="Varela Round"/>
                <a:sym typeface="Varela Round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4" r:id="rId5"/>
    <p:sldLayoutId id="2147483681" r:id="rId6"/>
  </p:sldLayoutIdLst>
  <p:transition>
    <p:fade thruBlk="1"/>
  </p:transition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5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5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" name="Shape 105"/>
          <p:cNvSpPr txBox="1">
            <a:spLocks noGrp="1"/>
          </p:cNvSpPr>
          <p:nvPr>
            <p:ph type="ctrTitle"/>
          </p:nvPr>
        </p:nvSpPr>
        <p:spPr>
          <a:xfrm>
            <a:off x="1630650" y="2655750"/>
            <a:ext cx="5882700" cy="15465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ru-RU" dirty="0" smtClean="0">
                <a:latin typeface="PF Kids Pro Grade Five" panose="02000506000000020003" pitchFamily="2" charset="0"/>
              </a:rPr>
              <a:t>Введение в </a:t>
            </a:r>
            <a:r>
              <a:rPr lang="en-US" dirty="0" smtClean="0">
                <a:latin typeface="PF Kids Pro Grade Five" panose="02000506000000020003" pitchFamily="2" charset="0"/>
              </a:rPr>
              <a:t>JS.</a:t>
            </a:r>
            <a:endParaRPr dirty="0">
              <a:latin typeface="PF Kids Pro Grade Five" panose="02000506000000020003" pitchFamily="2" charset="0"/>
            </a:endParaRPr>
          </a:p>
        </p:txBody>
      </p:sp>
      <p:sp>
        <p:nvSpPr>
          <p:cNvPr id="106" name="Shape 106"/>
          <p:cNvSpPr/>
          <p:nvPr/>
        </p:nvSpPr>
        <p:spPr>
          <a:xfrm rot="-4140551">
            <a:off x="2545345" y="1556493"/>
            <a:ext cx="402308" cy="1167266"/>
          </a:xfrm>
          <a:custGeom>
            <a:avLst/>
            <a:gdLst/>
            <a:ahLst/>
            <a:cxnLst/>
            <a:rect l="0" t="0" r="0" b="0"/>
            <a:pathLst>
              <a:path w="30959" h="89819" extrusionOk="0">
                <a:moveTo>
                  <a:pt x="0" y="0"/>
                </a:moveTo>
                <a:cubicBezTo>
                  <a:pt x="5134" y="6917"/>
                  <a:pt x="29561" y="26535"/>
                  <a:pt x="30804" y="41505"/>
                </a:cubicBezTo>
                <a:cubicBezTo>
                  <a:pt x="32047" y="56474"/>
                  <a:pt x="11349" y="81766"/>
                  <a:pt x="7458" y="89819"/>
                </a:cubicBezTo>
              </a:path>
            </a:pathLst>
          </a:custGeom>
          <a:noFill/>
          <a:ln w="9525" cap="flat" cmpd="sng">
            <a:solidFill>
              <a:srgbClr val="FFFFFF"/>
            </a:solidFill>
            <a:prstDash val="dash"/>
            <a:round/>
            <a:headEnd type="none" w="lg" len="lg"/>
            <a:tailEnd type="stealth" w="lg" len="lg"/>
          </a:ln>
        </p:spPr>
      </p:sp>
      <p:sp>
        <p:nvSpPr>
          <p:cNvPr id="107" name="Shape 107"/>
          <p:cNvSpPr/>
          <p:nvPr/>
        </p:nvSpPr>
        <p:spPr>
          <a:xfrm>
            <a:off x="3256267" y="3866847"/>
            <a:ext cx="3153375" cy="34500"/>
          </a:xfrm>
          <a:custGeom>
            <a:avLst/>
            <a:gdLst/>
            <a:ahLst/>
            <a:cxnLst/>
            <a:rect l="0" t="0" r="0" b="0"/>
            <a:pathLst>
              <a:path w="126135" h="1380" extrusionOk="0">
                <a:moveTo>
                  <a:pt x="0" y="973"/>
                </a:moveTo>
                <a:cubicBezTo>
                  <a:pt x="29074" y="973"/>
                  <a:pt x="58157" y="273"/>
                  <a:pt x="87224" y="973"/>
                </a:cubicBezTo>
                <a:cubicBezTo>
                  <a:pt x="100194" y="1285"/>
                  <a:pt x="113311" y="1974"/>
                  <a:pt x="126135" y="0"/>
                </a:cubicBezTo>
              </a:path>
            </a:pathLst>
          </a:custGeom>
          <a:noFill/>
          <a:ln w="9525" cap="flat" cmpd="sng">
            <a:solidFill>
              <a:srgbClr val="FFFFFF"/>
            </a:solidFill>
            <a:prstDash val="solid"/>
            <a:round/>
            <a:headEnd type="none" w="lg" len="lg"/>
            <a:tailEnd type="none" w="lg" len="lg"/>
          </a:ln>
        </p:spPr>
      </p:sp>
      <p:sp>
        <p:nvSpPr>
          <p:cNvPr id="108" name="Shape 108"/>
          <p:cNvSpPr/>
          <p:nvPr/>
        </p:nvSpPr>
        <p:spPr>
          <a:xfrm>
            <a:off x="3183292" y="3914600"/>
            <a:ext cx="3177700" cy="41425"/>
          </a:xfrm>
          <a:custGeom>
            <a:avLst/>
            <a:gdLst/>
            <a:ahLst/>
            <a:cxnLst/>
            <a:rect l="0" t="0" r="0" b="0"/>
            <a:pathLst>
              <a:path w="127108" h="1657" extrusionOk="0">
                <a:moveTo>
                  <a:pt x="0" y="1657"/>
                </a:moveTo>
                <a:cubicBezTo>
                  <a:pt x="42249" y="-1531"/>
                  <a:pt x="84738" y="1008"/>
                  <a:pt x="127108" y="1008"/>
                </a:cubicBezTo>
              </a:path>
            </a:pathLst>
          </a:custGeom>
          <a:noFill/>
          <a:ln w="9525" cap="flat" cmpd="sng">
            <a:solidFill>
              <a:srgbClr val="FFFFFF"/>
            </a:solidFill>
            <a:prstDash val="solid"/>
            <a:round/>
            <a:headEnd type="none" w="lg" len="lg"/>
            <a:tailEnd type="none" w="lg" len="lg"/>
          </a:ln>
        </p:spPr>
      </p:sp>
      <p:cxnSp>
        <p:nvCxnSpPr>
          <p:cNvPr id="109" name="Shape 109"/>
          <p:cNvCxnSpPr/>
          <p:nvPr/>
        </p:nvCxnSpPr>
        <p:spPr>
          <a:xfrm rot="10800000" flipH="1">
            <a:off x="6409642" y="1845817"/>
            <a:ext cx="291900" cy="543000"/>
          </a:xfrm>
          <a:prstGeom prst="straightConnector1">
            <a:avLst/>
          </a:prstGeom>
          <a:noFill/>
          <a:ln w="9525" cap="flat" cmpd="sng">
            <a:solidFill>
              <a:srgbClr val="FFFFFF"/>
            </a:solidFill>
            <a:prstDash val="dash"/>
            <a:round/>
            <a:headEnd type="stealth" w="lg" len="lg"/>
            <a:tailEnd type="none" w="lg" len="lg"/>
          </a:ln>
        </p:spPr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Shape 142"/>
          <p:cNvSpPr txBox="1">
            <a:spLocks noGrp="1"/>
          </p:cNvSpPr>
          <p:nvPr>
            <p:ph type="title"/>
          </p:nvPr>
        </p:nvSpPr>
        <p:spPr>
          <a:xfrm>
            <a:off x="1027950" y="689775"/>
            <a:ext cx="7088100" cy="910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lvl="0"/>
            <a:r>
              <a:rPr lang="ru-RU" sz="4000" dirty="0" smtClean="0">
                <a:latin typeface="PF Kids Pro Grade Five" panose="02000506000000020003" pitchFamily="2" charset="0"/>
              </a:rPr>
              <a:t>Что такое </a:t>
            </a:r>
            <a:r>
              <a:rPr lang="en-US" sz="4000" dirty="0" smtClean="0">
                <a:latin typeface="PF Kids Pro Grade Five" panose="02000506000000020003" pitchFamily="2" charset="0"/>
              </a:rPr>
              <a:t>JS?</a:t>
            </a:r>
            <a:endParaRPr sz="4000" dirty="0">
              <a:latin typeface="PF Kids Pro Grade Five" panose="02000506000000020003" pitchFamily="2" charset="0"/>
            </a:endParaRPr>
          </a:p>
        </p:txBody>
      </p:sp>
      <p:sp>
        <p:nvSpPr>
          <p:cNvPr id="143" name="Shape 143"/>
          <p:cNvSpPr txBox="1">
            <a:spLocks noGrp="1"/>
          </p:cNvSpPr>
          <p:nvPr>
            <p:ph type="body" idx="1"/>
          </p:nvPr>
        </p:nvSpPr>
        <p:spPr>
          <a:xfrm>
            <a:off x="1070325" y="1918650"/>
            <a:ext cx="7056300" cy="4083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76200" lvl="0" indent="0">
              <a:buNone/>
            </a:pPr>
            <a:r>
              <a:rPr lang="en-US" sz="3200" dirty="0" smtClean="0">
                <a:latin typeface="Segoe UI Light" panose="020B0502040204020203" pitchFamily="34" charset="0"/>
                <a:cs typeface="Segoe UI Light" panose="020B0502040204020203" pitchFamily="34" charset="0"/>
              </a:rPr>
              <a:t>JS </a:t>
            </a:r>
            <a:r>
              <a:rPr lang="ru-RU" sz="3200" dirty="0" smtClean="0">
                <a:latin typeface="Segoe UI Light" panose="020B0502040204020203" pitchFamily="34" charset="0"/>
                <a:cs typeface="Segoe UI Light" panose="020B0502040204020203" pitchFamily="34" charset="0"/>
              </a:rPr>
              <a:t>(</a:t>
            </a:r>
            <a:r>
              <a:rPr lang="en-US" sz="3200" dirty="0" smtClean="0">
                <a:latin typeface="Segoe UI Light" panose="020B0502040204020203" pitchFamily="34" charset="0"/>
                <a:cs typeface="Segoe UI Light" panose="020B0502040204020203" pitchFamily="34" charset="0"/>
              </a:rPr>
              <a:t>JavaScript</a:t>
            </a:r>
            <a:r>
              <a:rPr lang="ru-RU" sz="3200" dirty="0" smtClean="0">
                <a:latin typeface="Segoe UI Light" panose="020B0502040204020203" pitchFamily="34" charset="0"/>
                <a:cs typeface="Segoe UI Light" panose="020B0502040204020203" pitchFamily="34" charset="0"/>
              </a:rPr>
              <a:t>) </a:t>
            </a:r>
            <a:r>
              <a:rPr lang="ru-RU" sz="3200" dirty="0">
                <a:latin typeface="Segoe UI Light" panose="020B0502040204020203" pitchFamily="34" charset="0"/>
                <a:cs typeface="Segoe UI Light" panose="020B0502040204020203" pitchFamily="34" charset="0"/>
              </a:rPr>
              <a:t>- </a:t>
            </a:r>
            <a:r>
              <a:rPr lang="ru-RU" sz="3200" dirty="0" smtClean="0">
                <a:latin typeface="Segoe UI Light" panose="020B0502040204020203" pitchFamily="34" charset="0"/>
                <a:cs typeface="Segoe UI Light" panose="020B0502040204020203" pitchFamily="34" charset="0"/>
              </a:rPr>
              <a:t>это </a:t>
            </a:r>
            <a:r>
              <a:rPr lang="ru-RU" sz="3200" dirty="0">
                <a:latin typeface="Segoe UI Light" panose="020B0502040204020203" pitchFamily="34" charset="0"/>
                <a:cs typeface="Segoe UI Light" panose="020B0502040204020203" pitchFamily="34" charset="0"/>
              </a:rPr>
              <a:t>язык, </a:t>
            </a:r>
            <a:r>
              <a:rPr lang="ru-RU" sz="3200" dirty="0" smtClean="0">
                <a:latin typeface="Segoe UI Light" panose="020B0502040204020203" pitchFamily="34" charset="0"/>
                <a:cs typeface="Segoe UI Light" panose="020B0502040204020203" pitchFamily="34" charset="0"/>
              </a:rPr>
              <a:t>направленный на оживление страниц. Программы на </a:t>
            </a:r>
            <a:r>
              <a:rPr lang="en-US" sz="3200" dirty="0" smtClean="0">
                <a:latin typeface="Segoe UI Light" panose="020B0502040204020203" pitchFamily="34" charset="0"/>
                <a:cs typeface="Segoe UI Light" panose="020B0502040204020203" pitchFamily="34" charset="0"/>
              </a:rPr>
              <a:t>JS </a:t>
            </a:r>
            <a:r>
              <a:rPr lang="ru-RU" sz="3200" dirty="0" smtClean="0">
                <a:latin typeface="Segoe UI Light" panose="020B0502040204020203" pitchFamily="34" charset="0"/>
                <a:cs typeface="Segoe UI Light" panose="020B0502040204020203" pitchFamily="34" charset="0"/>
              </a:rPr>
              <a:t>называются скриптами, которые подключаются прямо в </a:t>
            </a:r>
            <a:r>
              <a:rPr lang="en-US" sz="3200" dirty="0" smtClean="0">
                <a:latin typeface="Segoe UI Light" panose="020B0502040204020203" pitchFamily="34" charset="0"/>
                <a:cs typeface="Segoe UI Light" panose="020B0502040204020203" pitchFamily="34" charset="0"/>
              </a:rPr>
              <a:t>HTML </a:t>
            </a:r>
            <a:r>
              <a:rPr lang="ru-RU" sz="3200" dirty="0" smtClean="0">
                <a:latin typeface="Segoe UI Light" panose="020B0502040204020203" pitchFamily="34" charset="0"/>
                <a:cs typeface="Segoe UI Light" panose="020B0502040204020203" pitchFamily="34" charset="0"/>
              </a:rPr>
              <a:t>и исполняются сразу после загрузки.</a:t>
            </a:r>
            <a:endParaRPr sz="3200" dirty="0">
              <a:latin typeface="Segoe UI Light" panose="020B0502040204020203" pitchFamily="34" charset="0"/>
              <a:cs typeface="Segoe UI Light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654254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Shape 142"/>
          <p:cNvSpPr txBox="1">
            <a:spLocks noGrp="1"/>
          </p:cNvSpPr>
          <p:nvPr>
            <p:ph type="title"/>
          </p:nvPr>
        </p:nvSpPr>
        <p:spPr>
          <a:xfrm>
            <a:off x="1027950" y="689775"/>
            <a:ext cx="7088100" cy="910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lvl="0"/>
            <a:r>
              <a:rPr lang="ru-RU" sz="4000" dirty="0" smtClean="0">
                <a:latin typeface="PF Kids Pro Grade Five" panose="02000506000000020003" pitchFamily="2" charset="0"/>
              </a:rPr>
              <a:t>Что умеет</a:t>
            </a:r>
            <a:endParaRPr sz="4000" dirty="0">
              <a:latin typeface="PF Kids Pro Grade Five" panose="02000506000000020003" pitchFamily="2" charset="0"/>
            </a:endParaRPr>
          </a:p>
        </p:txBody>
      </p:sp>
      <p:sp>
        <p:nvSpPr>
          <p:cNvPr id="143" name="Shape 143"/>
          <p:cNvSpPr txBox="1">
            <a:spLocks noGrp="1"/>
          </p:cNvSpPr>
          <p:nvPr>
            <p:ph type="body" idx="1"/>
          </p:nvPr>
        </p:nvSpPr>
        <p:spPr>
          <a:xfrm>
            <a:off x="1070325" y="1651950"/>
            <a:ext cx="7056300" cy="4083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r>
              <a:rPr lang="ru-RU" dirty="0">
                <a:latin typeface="Segoe UI Light" panose="020B0502040204020203" pitchFamily="34" charset="0"/>
                <a:cs typeface="Segoe UI Light" panose="020B0502040204020203" pitchFamily="34" charset="0"/>
              </a:rPr>
              <a:t>Создавать новые HTML-теги, удалять существующие, менять стили элементов, прятать, показывать </a:t>
            </a:r>
            <a:r>
              <a:rPr lang="ru-RU" dirty="0" smtClean="0">
                <a:latin typeface="Segoe UI Light" panose="020B0502040204020203" pitchFamily="34" charset="0"/>
                <a:cs typeface="Segoe UI Light" panose="020B0502040204020203" pitchFamily="34" charset="0"/>
              </a:rPr>
              <a:t>элементы.</a:t>
            </a:r>
            <a:endParaRPr lang="ru-RU" dirty="0">
              <a:latin typeface="Segoe UI Light" panose="020B0502040204020203" pitchFamily="34" charset="0"/>
              <a:cs typeface="Segoe UI Light" panose="020B0502040204020203" pitchFamily="34" charset="0"/>
            </a:endParaRPr>
          </a:p>
          <a:p>
            <a:r>
              <a:rPr lang="ru-RU" dirty="0">
                <a:latin typeface="Segoe UI Light" panose="020B0502040204020203" pitchFamily="34" charset="0"/>
                <a:cs typeface="Segoe UI Light" panose="020B0502040204020203" pitchFamily="34" charset="0"/>
              </a:rPr>
              <a:t>Реагировать на действия посетителя, обрабатывать клики мыши, перемещения курсора, нажатия на </a:t>
            </a:r>
            <a:r>
              <a:rPr lang="ru-RU" dirty="0" smtClean="0">
                <a:latin typeface="Segoe UI Light" panose="020B0502040204020203" pitchFamily="34" charset="0"/>
                <a:cs typeface="Segoe UI Light" panose="020B0502040204020203" pitchFamily="34" charset="0"/>
              </a:rPr>
              <a:t>клавиатуру.</a:t>
            </a:r>
            <a:endParaRPr lang="ru-RU" dirty="0">
              <a:latin typeface="Segoe UI Light" panose="020B0502040204020203" pitchFamily="34" charset="0"/>
              <a:cs typeface="Segoe UI Light" panose="020B0502040204020203" pitchFamily="34" charset="0"/>
            </a:endParaRPr>
          </a:p>
          <a:p>
            <a:r>
              <a:rPr lang="ru-RU" dirty="0">
                <a:latin typeface="Segoe UI Light" panose="020B0502040204020203" pitchFamily="34" charset="0"/>
                <a:cs typeface="Segoe UI Light" panose="020B0502040204020203" pitchFamily="34" charset="0"/>
              </a:rPr>
              <a:t>Посылать запросы на сервер и загружать данные без перезагрузки </a:t>
            </a:r>
            <a:r>
              <a:rPr lang="ru-RU" dirty="0" smtClean="0">
                <a:latin typeface="Segoe UI Light" panose="020B0502040204020203" pitchFamily="34" charset="0"/>
                <a:cs typeface="Segoe UI Light" panose="020B0502040204020203" pitchFamily="34" charset="0"/>
              </a:rPr>
              <a:t>страницы.</a:t>
            </a:r>
            <a:endParaRPr lang="ru-RU" dirty="0">
              <a:latin typeface="Segoe UI Light" panose="020B0502040204020203" pitchFamily="34" charset="0"/>
              <a:cs typeface="Segoe UI Light" panose="020B0502040204020203" pitchFamily="34" charset="0"/>
            </a:endParaRPr>
          </a:p>
          <a:p>
            <a:r>
              <a:rPr lang="ru-RU" dirty="0">
                <a:latin typeface="Segoe UI Light" panose="020B0502040204020203" pitchFamily="34" charset="0"/>
                <a:cs typeface="Segoe UI Light" panose="020B0502040204020203" pitchFamily="34" charset="0"/>
              </a:rPr>
              <a:t>Получать и устанавливать </a:t>
            </a:r>
            <a:r>
              <a:rPr lang="ru-RU" dirty="0" err="1">
                <a:latin typeface="Segoe UI Light" panose="020B0502040204020203" pitchFamily="34" charset="0"/>
                <a:cs typeface="Segoe UI Light" panose="020B0502040204020203" pitchFamily="34" charset="0"/>
              </a:rPr>
              <a:t>cookie</a:t>
            </a:r>
            <a:r>
              <a:rPr lang="ru-RU" dirty="0">
                <a:latin typeface="Segoe UI Light" panose="020B0502040204020203" pitchFamily="34" charset="0"/>
                <a:cs typeface="Segoe UI Light" panose="020B0502040204020203" pitchFamily="34" charset="0"/>
              </a:rPr>
              <a:t>, запрашивать данные, выводить </a:t>
            </a:r>
            <a:r>
              <a:rPr lang="ru-RU" dirty="0" smtClean="0">
                <a:latin typeface="Segoe UI Light" panose="020B0502040204020203" pitchFamily="34" charset="0"/>
                <a:cs typeface="Segoe UI Light" panose="020B0502040204020203" pitchFamily="34" charset="0"/>
              </a:rPr>
              <a:t>сообщения.</a:t>
            </a:r>
            <a:endParaRPr sz="3200" dirty="0">
              <a:latin typeface="Segoe UI Light" panose="020B0502040204020203" pitchFamily="34" charset="0"/>
              <a:cs typeface="Segoe UI Light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488662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Shape 142"/>
          <p:cNvSpPr txBox="1">
            <a:spLocks noGrp="1"/>
          </p:cNvSpPr>
          <p:nvPr>
            <p:ph type="title"/>
          </p:nvPr>
        </p:nvSpPr>
        <p:spPr>
          <a:xfrm>
            <a:off x="1027950" y="689775"/>
            <a:ext cx="7088100" cy="910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lvl="0"/>
            <a:r>
              <a:rPr lang="ru-RU" sz="4000" dirty="0" smtClean="0">
                <a:latin typeface="PF Kids Pro Grade Five" panose="02000506000000020003" pitchFamily="2" charset="0"/>
              </a:rPr>
              <a:t>Что НЕ умеет</a:t>
            </a:r>
            <a:endParaRPr sz="4000" dirty="0">
              <a:latin typeface="PF Kids Pro Grade Five" panose="02000506000000020003" pitchFamily="2" charset="0"/>
            </a:endParaRPr>
          </a:p>
        </p:txBody>
      </p:sp>
      <p:sp>
        <p:nvSpPr>
          <p:cNvPr id="143" name="Shape 143"/>
          <p:cNvSpPr txBox="1">
            <a:spLocks noGrp="1"/>
          </p:cNvSpPr>
          <p:nvPr>
            <p:ph type="body" idx="1"/>
          </p:nvPr>
        </p:nvSpPr>
        <p:spPr>
          <a:xfrm>
            <a:off x="1070325" y="1651950"/>
            <a:ext cx="7056300" cy="4083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r>
              <a:rPr lang="ru-RU" sz="2800" dirty="0" smtClean="0">
                <a:latin typeface="Segoe UI Light" panose="020B0502040204020203" pitchFamily="34" charset="0"/>
                <a:cs typeface="Segoe UI Light" panose="020B0502040204020203" pitchFamily="34" charset="0"/>
              </a:rPr>
              <a:t>Читать/Записывать произвольные </a:t>
            </a:r>
            <a:r>
              <a:rPr lang="ru-RU" sz="2800" dirty="0">
                <a:latin typeface="Segoe UI Light" panose="020B0502040204020203" pitchFamily="34" charset="0"/>
                <a:cs typeface="Segoe UI Light" panose="020B0502040204020203" pitchFamily="34" charset="0"/>
              </a:rPr>
              <a:t>файлы на жесткий </a:t>
            </a:r>
            <a:r>
              <a:rPr lang="ru-RU" sz="2800" dirty="0" smtClean="0">
                <a:latin typeface="Segoe UI Light" panose="020B0502040204020203" pitchFamily="34" charset="0"/>
                <a:cs typeface="Segoe UI Light" panose="020B0502040204020203" pitchFamily="34" charset="0"/>
              </a:rPr>
              <a:t>диск.</a:t>
            </a:r>
            <a:endParaRPr lang="ru-RU" sz="3600" dirty="0">
              <a:latin typeface="Segoe UI Light" panose="020B0502040204020203" pitchFamily="34" charset="0"/>
              <a:cs typeface="Segoe UI Light" panose="020B0502040204020203" pitchFamily="34" charset="0"/>
            </a:endParaRPr>
          </a:p>
          <a:p>
            <a:r>
              <a:rPr lang="ru-RU" sz="2800" dirty="0" smtClean="0">
                <a:latin typeface="Segoe UI Light" panose="020B0502040204020203" pitchFamily="34" charset="0"/>
                <a:cs typeface="Segoe UI Light" panose="020B0502040204020203" pitchFamily="34" charset="0"/>
              </a:rPr>
              <a:t>Не может </a:t>
            </a:r>
            <a:r>
              <a:rPr lang="ru-RU" sz="2800" dirty="0">
                <a:latin typeface="Segoe UI Light" panose="020B0502040204020203" pitchFamily="34" charset="0"/>
                <a:cs typeface="Segoe UI Light" panose="020B0502040204020203" pitchFamily="34" charset="0"/>
              </a:rPr>
              <a:t>общаться с другими вкладками и окнами, за исключением случая, когда он сам открыл это </a:t>
            </a:r>
            <a:r>
              <a:rPr lang="ru-RU" sz="2800" dirty="0" smtClean="0">
                <a:latin typeface="Segoe UI Light" panose="020B0502040204020203" pitchFamily="34" charset="0"/>
                <a:cs typeface="Segoe UI Light" panose="020B0502040204020203" pitchFamily="34" charset="0"/>
              </a:rPr>
              <a:t>окно</a:t>
            </a:r>
          </a:p>
          <a:p>
            <a:r>
              <a:rPr lang="ru-RU" sz="2800" dirty="0" smtClean="0">
                <a:latin typeface="Segoe UI Light" panose="020B0502040204020203" pitchFamily="34" charset="0"/>
                <a:cs typeface="Segoe UI Light" panose="020B0502040204020203" pitchFamily="34" charset="0"/>
              </a:rPr>
              <a:t>Отправлять запросы на другие домены без дополнительных настроек целевого сервера</a:t>
            </a:r>
          </a:p>
        </p:txBody>
      </p:sp>
    </p:spTree>
    <p:extLst>
      <p:ext uri="{BB962C8B-B14F-4D97-AF65-F5344CB8AC3E}">
        <p14:creationId xmlns:p14="http://schemas.microsoft.com/office/powerpoint/2010/main" val="20207954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Shape 142"/>
          <p:cNvSpPr txBox="1">
            <a:spLocks noGrp="1"/>
          </p:cNvSpPr>
          <p:nvPr>
            <p:ph type="title"/>
          </p:nvPr>
        </p:nvSpPr>
        <p:spPr>
          <a:xfrm>
            <a:off x="1027950" y="689775"/>
            <a:ext cx="7088100" cy="910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lvl="0"/>
            <a:r>
              <a:rPr lang="ru-RU" sz="4000" dirty="0" smtClean="0">
                <a:latin typeface="PF Kids Pro Grade Five" panose="02000506000000020003" pitchFamily="2" charset="0"/>
              </a:rPr>
              <a:t>Синтаксис</a:t>
            </a:r>
            <a:endParaRPr sz="4000" dirty="0">
              <a:latin typeface="PF Kids Pro Grade Five" panose="02000506000000020003" pitchFamily="2" charset="0"/>
            </a:endParaRPr>
          </a:p>
        </p:txBody>
      </p:sp>
      <p:sp>
        <p:nvSpPr>
          <p:cNvPr id="143" name="Shape 143"/>
          <p:cNvSpPr txBox="1">
            <a:spLocks noGrp="1"/>
          </p:cNvSpPr>
          <p:nvPr>
            <p:ph type="body" idx="1"/>
          </p:nvPr>
        </p:nvSpPr>
        <p:spPr>
          <a:xfrm>
            <a:off x="1070325" y="1651950"/>
            <a:ext cx="7056300" cy="4083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76200" indent="0">
              <a:buNone/>
            </a:pPr>
            <a:r>
              <a:rPr lang="ru-RU" sz="3200" dirty="0" smtClean="0">
                <a:latin typeface="Segoe UI Light" panose="020B0502040204020203" pitchFamily="34" charset="0"/>
                <a:cs typeface="Segoe UI Light" panose="020B0502040204020203" pitchFamily="34" charset="0"/>
              </a:rPr>
              <a:t>Прежде всего.</a:t>
            </a:r>
          </a:p>
          <a:p>
            <a:pPr marL="76200" indent="0">
              <a:buNone/>
            </a:pPr>
            <a:r>
              <a:rPr lang="ru-RU" sz="3200" dirty="0" smtClean="0">
                <a:latin typeface="Segoe UI Light" panose="020B0502040204020203" pitchFamily="34" charset="0"/>
                <a:cs typeface="Segoe UI Light" panose="020B0502040204020203" pitchFamily="34" charset="0"/>
              </a:rPr>
              <a:t>Если вы знаете синтаксис операторов </a:t>
            </a:r>
            <a:r>
              <a:rPr lang="en-US" sz="3200" dirty="0" smtClean="0">
                <a:latin typeface="Segoe UI Light" panose="020B0502040204020203" pitchFamily="34" charset="0"/>
                <a:cs typeface="Segoe UI Light" panose="020B0502040204020203" pitchFamily="34" charset="0"/>
              </a:rPr>
              <a:t>C++, </a:t>
            </a:r>
            <a:r>
              <a:rPr lang="ru-RU" sz="3200" dirty="0" smtClean="0">
                <a:latin typeface="Segoe UI Light" panose="020B0502040204020203" pitchFamily="34" charset="0"/>
                <a:cs typeface="Segoe UI Light" panose="020B0502040204020203" pitchFamily="34" charset="0"/>
              </a:rPr>
              <a:t>вы знаете большую часть синтаксиса </a:t>
            </a:r>
            <a:r>
              <a:rPr lang="en-US" sz="3200" dirty="0" smtClean="0">
                <a:latin typeface="Segoe UI Light" panose="020B0502040204020203" pitchFamily="34" charset="0"/>
                <a:cs typeface="Segoe UI Light" panose="020B0502040204020203" pitchFamily="34" charset="0"/>
              </a:rPr>
              <a:t>JS.</a:t>
            </a:r>
            <a:endParaRPr lang="ru-RU" sz="3200" dirty="0" smtClean="0">
              <a:latin typeface="Segoe UI Light" panose="020B0502040204020203" pitchFamily="34" charset="0"/>
              <a:cs typeface="Segoe UI Light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068143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Shape 142"/>
          <p:cNvSpPr txBox="1">
            <a:spLocks noGrp="1"/>
          </p:cNvSpPr>
          <p:nvPr>
            <p:ph type="title"/>
          </p:nvPr>
        </p:nvSpPr>
        <p:spPr>
          <a:xfrm>
            <a:off x="1027950" y="689775"/>
            <a:ext cx="7088100" cy="910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lvl="0"/>
            <a:r>
              <a:rPr lang="ru-RU" sz="4000" dirty="0" smtClean="0">
                <a:latin typeface="PF Kids Pro Grade Five" panose="02000506000000020003" pitchFamily="2" charset="0"/>
              </a:rPr>
              <a:t>Переменные</a:t>
            </a:r>
            <a:endParaRPr sz="4000" dirty="0">
              <a:latin typeface="PF Kids Pro Grade Five" panose="02000506000000020003" pitchFamily="2" charset="0"/>
            </a:endParaRPr>
          </a:p>
        </p:txBody>
      </p:sp>
      <p:sp>
        <p:nvSpPr>
          <p:cNvPr id="143" name="Shape 143"/>
          <p:cNvSpPr txBox="1">
            <a:spLocks noGrp="1"/>
          </p:cNvSpPr>
          <p:nvPr>
            <p:ph type="body" idx="1"/>
          </p:nvPr>
        </p:nvSpPr>
        <p:spPr>
          <a:xfrm>
            <a:off x="1070325" y="1651950"/>
            <a:ext cx="7056300" cy="4083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76200" indent="0">
              <a:buNone/>
            </a:pPr>
            <a:r>
              <a:rPr lang="ru-RU" sz="3200" dirty="0" smtClean="0">
                <a:latin typeface="Segoe UI Light" panose="020B0502040204020203" pitchFamily="34" charset="0"/>
                <a:cs typeface="Segoe UI Light" panose="020B0502040204020203" pitchFamily="34" charset="0"/>
              </a:rPr>
              <a:t>С релизом последнего стандарта </a:t>
            </a:r>
            <a:r>
              <a:rPr lang="en-US" sz="3200" dirty="0" smtClean="0">
                <a:latin typeface="Segoe UI Light" panose="020B0502040204020203" pitchFamily="34" charset="0"/>
                <a:cs typeface="Segoe UI Light" panose="020B0502040204020203" pitchFamily="34" charset="0"/>
              </a:rPr>
              <a:t>ES6 </a:t>
            </a:r>
            <a:r>
              <a:rPr lang="ru-RU" sz="3200" dirty="0" smtClean="0">
                <a:latin typeface="Segoe UI Light" panose="020B0502040204020203" pitchFamily="34" charset="0"/>
                <a:cs typeface="Segoe UI Light" panose="020B0502040204020203" pitchFamily="34" charset="0"/>
              </a:rPr>
              <a:t>в </a:t>
            </a:r>
            <a:r>
              <a:rPr lang="en-US" sz="3200" dirty="0" smtClean="0">
                <a:latin typeface="Segoe UI Light" panose="020B0502040204020203" pitchFamily="34" charset="0"/>
                <a:cs typeface="Segoe UI Light" panose="020B0502040204020203" pitchFamily="34" charset="0"/>
              </a:rPr>
              <a:t>JS </a:t>
            </a:r>
            <a:r>
              <a:rPr lang="ru-RU" sz="3200" dirty="0" smtClean="0">
                <a:latin typeface="Segoe UI Light" panose="020B0502040204020203" pitchFamily="34" charset="0"/>
                <a:cs typeface="Segoe UI Light" panose="020B0502040204020203" pitchFamily="34" charset="0"/>
              </a:rPr>
              <a:t>есть переменные 2 типов:</a:t>
            </a:r>
          </a:p>
          <a:p>
            <a:r>
              <a:rPr lang="ru-RU" sz="3200" dirty="0" smtClean="0">
                <a:latin typeface="Segoe UI Light" panose="020B0502040204020203" pitchFamily="34" charset="0"/>
                <a:cs typeface="Segoe UI Light" panose="020B0502040204020203" pitchFamily="34" charset="0"/>
              </a:rPr>
              <a:t>Локальные: </a:t>
            </a:r>
            <a:r>
              <a:rPr lang="en-US" sz="3200" dirty="0">
                <a:latin typeface="Segoe UI Light" panose="020B0502040204020203" pitchFamily="34" charset="0"/>
                <a:cs typeface="Segoe UI Light" panose="020B0502040204020203" pitchFamily="34" charset="0"/>
              </a:rPr>
              <a:t/>
            </a:r>
            <a:br>
              <a:rPr lang="en-US" sz="3200" dirty="0">
                <a:latin typeface="Segoe UI Light" panose="020B0502040204020203" pitchFamily="34" charset="0"/>
                <a:cs typeface="Segoe UI Light" panose="020B0502040204020203" pitchFamily="34" charset="0"/>
              </a:rPr>
            </a:br>
            <a:r>
              <a:rPr lang="en-US" sz="3200" b="1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let a;</a:t>
            </a:r>
            <a:endParaRPr lang="ru-RU" sz="3200" b="1" dirty="0" smtClean="0">
              <a:latin typeface="Courier New" panose="02070309020205020404" pitchFamily="49" charset="0"/>
              <a:cs typeface="Courier New" panose="02070309020205020404" pitchFamily="49" charset="0"/>
            </a:endParaRPr>
          </a:p>
          <a:p>
            <a:r>
              <a:rPr lang="ru-RU" sz="3200" dirty="0" smtClean="0">
                <a:latin typeface="Segoe UI Light" panose="020B0502040204020203" pitchFamily="34" charset="0"/>
                <a:cs typeface="Segoe UI Light" panose="020B0502040204020203" pitchFamily="34" charset="0"/>
              </a:rPr>
              <a:t>Глобальные:</a:t>
            </a:r>
            <a:br>
              <a:rPr lang="ru-RU" sz="3200" dirty="0" smtClean="0">
                <a:latin typeface="Segoe UI Light" panose="020B0502040204020203" pitchFamily="34" charset="0"/>
                <a:cs typeface="Segoe UI Light" panose="020B0502040204020203" pitchFamily="34" charset="0"/>
              </a:rPr>
            </a:br>
            <a:r>
              <a:rPr lang="en-US" sz="3200" b="1" dirty="0" err="1">
                <a:latin typeface="Courier New" panose="02070309020205020404" pitchFamily="49" charset="0"/>
                <a:cs typeface="Courier New" panose="02070309020205020404" pitchFamily="49" charset="0"/>
              </a:rPr>
              <a:t>var</a:t>
            </a:r>
            <a:r>
              <a:rPr lang="en-US" sz="3200" b="1" dirty="0">
                <a:latin typeface="Courier New" panose="02070309020205020404" pitchFamily="49" charset="0"/>
                <a:cs typeface="Courier New" panose="02070309020205020404" pitchFamily="49" charset="0"/>
              </a:rPr>
              <a:t> a;</a:t>
            </a:r>
            <a:endParaRPr lang="ru-RU" sz="3200" b="1" dirty="0">
              <a:latin typeface="Courier New" panose="02070309020205020404" pitchFamily="49" charset="0"/>
              <a:cs typeface="Courier New" panose="02070309020205020404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627899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Shape 142"/>
          <p:cNvSpPr txBox="1">
            <a:spLocks noGrp="1"/>
          </p:cNvSpPr>
          <p:nvPr>
            <p:ph type="title"/>
          </p:nvPr>
        </p:nvSpPr>
        <p:spPr>
          <a:xfrm>
            <a:off x="1027950" y="689775"/>
            <a:ext cx="7088100" cy="910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lvl="0"/>
            <a:r>
              <a:rPr lang="ru-RU" sz="4000" dirty="0" smtClean="0">
                <a:latin typeface="PF Kids Pro Grade Five" panose="02000506000000020003" pitchFamily="2" charset="0"/>
              </a:rPr>
              <a:t>Операторы</a:t>
            </a:r>
            <a:endParaRPr sz="4000" dirty="0">
              <a:latin typeface="PF Kids Pro Grade Five" panose="02000506000000020003" pitchFamily="2" charset="0"/>
            </a:endParaRPr>
          </a:p>
        </p:txBody>
      </p:sp>
      <p:sp>
        <p:nvSpPr>
          <p:cNvPr id="143" name="Shape 143"/>
          <p:cNvSpPr txBox="1">
            <a:spLocks noGrp="1"/>
          </p:cNvSpPr>
          <p:nvPr>
            <p:ph type="body" idx="1"/>
          </p:nvPr>
        </p:nvSpPr>
        <p:spPr>
          <a:xfrm>
            <a:off x="1070325" y="1651950"/>
            <a:ext cx="7056300" cy="4083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r>
              <a:rPr lang="ru-RU" sz="3200" dirty="0" smtClean="0">
                <a:latin typeface="Segoe UI Light" panose="020B0502040204020203" pitchFamily="34" charset="0"/>
                <a:cs typeface="Segoe UI Light" panose="020B0502040204020203" pitchFamily="34" charset="0"/>
              </a:rPr>
              <a:t>Арифметические:</a:t>
            </a:r>
            <a:br>
              <a:rPr lang="ru-RU" sz="3200" dirty="0" smtClean="0">
                <a:latin typeface="Segoe UI Light" panose="020B0502040204020203" pitchFamily="34" charset="0"/>
                <a:cs typeface="Segoe UI Light" panose="020B0502040204020203" pitchFamily="34" charset="0"/>
              </a:rPr>
            </a:br>
            <a:r>
              <a:rPr lang="ru-RU" sz="3200" b="1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(5 + 6) * 2 / 3</a:t>
            </a:r>
            <a:endParaRPr lang="en-US" sz="3200" dirty="0" smtClean="0">
              <a:latin typeface="Courier New" panose="02070309020205020404" pitchFamily="49" charset="0"/>
              <a:cs typeface="Courier New" panose="02070309020205020404" pitchFamily="49" charset="0"/>
            </a:endParaRPr>
          </a:p>
          <a:p>
            <a:r>
              <a:rPr lang="ru-RU" sz="3200" dirty="0" smtClean="0">
                <a:latin typeface="Segoe UI Light" panose="020B0502040204020203" pitchFamily="34" charset="0"/>
                <a:cs typeface="Segoe UI Light" panose="020B0502040204020203" pitchFamily="34" charset="0"/>
              </a:rPr>
              <a:t>Присваивания:</a:t>
            </a:r>
            <a:r>
              <a:rPr lang="ru-RU" sz="3200" dirty="0">
                <a:latin typeface="Segoe UI Light" panose="020B0502040204020203" pitchFamily="34" charset="0"/>
                <a:cs typeface="Segoe UI Light" panose="020B0502040204020203" pitchFamily="34" charset="0"/>
              </a:rPr>
              <a:t/>
            </a:r>
            <a:br>
              <a:rPr lang="ru-RU" sz="3200" dirty="0">
                <a:latin typeface="Segoe UI Light" panose="020B0502040204020203" pitchFamily="34" charset="0"/>
                <a:cs typeface="Segoe UI Light" panose="020B0502040204020203" pitchFamily="34" charset="0"/>
              </a:rPr>
            </a:br>
            <a:r>
              <a:rPr lang="en-US" sz="3200" b="1" dirty="0">
                <a:latin typeface="Courier New" panose="02070309020205020404" pitchFamily="49" charset="0"/>
                <a:cs typeface="Courier New" panose="02070309020205020404" pitchFamily="49" charset="0"/>
              </a:rPr>
              <a:t>let x, y;</a:t>
            </a:r>
            <a:br>
              <a:rPr lang="en-US" sz="3200" b="1" dirty="0">
                <a:latin typeface="Courier New" panose="02070309020205020404" pitchFamily="49" charset="0"/>
                <a:cs typeface="Courier New" panose="02070309020205020404" pitchFamily="49" charset="0"/>
              </a:rPr>
            </a:br>
            <a:r>
              <a:rPr lang="en-US" sz="3200" b="1" dirty="0">
                <a:latin typeface="Courier New" panose="02070309020205020404" pitchFamily="49" charset="0"/>
                <a:cs typeface="Courier New" panose="02070309020205020404" pitchFamily="49" charset="0"/>
              </a:rPr>
              <a:t>x = 5;</a:t>
            </a:r>
            <a:br>
              <a:rPr lang="en-US" sz="3200" b="1" dirty="0">
                <a:latin typeface="Courier New" panose="02070309020205020404" pitchFamily="49" charset="0"/>
                <a:cs typeface="Courier New" panose="02070309020205020404" pitchFamily="49" charset="0"/>
              </a:rPr>
            </a:br>
            <a:r>
              <a:rPr lang="en-US" sz="3200" b="1" dirty="0">
                <a:latin typeface="Courier New" panose="02070309020205020404" pitchFamily="49" charset="0"/>
                <a:cs typeface="Courier New" panose="02070309020205020404" pitchFamily="49" charset="0"/>
              </a:rPr>
              <a:t>y = 6.5;</a:t>
            </a:r>
          </a:p>
        </p:txBody>
      </p:sp>
    </p:spTree>
    <p:extLst>
      <p:ext uri="{BB962C8B-B14F-4D97-AF65-F5344CB8AC3E}">
        <p14:creationId xmlns:p14="http://schemas.microsoft.com/office/powerpoint/2010/main" val="27891197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9" name="Shape 219"/>
          <p:cNvSpPr txBox="1">
            <a:spLocks noGrp="1"/>
          </p:cNvSpPr>
          <p:nvPr>
            <p:ph type="title"/>
          </p:nvPr>
        </p:nvSpPr>
        <p:spPr>
          <a:xfrm>
            <a:off x="1027950" y="689775"/>
            <a:ext cx="7088100" cy="910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4000" dirty="0" smtClean="0">
                <a:latin typeface="PF Kids Pro Grade Five" panose="02000506000000020003" pitchFamily="2" charset="0"/>
              </a:rPr>
              <a:t>Арифметические операторы</a:t>
            </a:r>
            <a:endParaRPr sz="4000" dirty="0">
              <a:latin typeface="PF Kids Pro Grade Five" panose="02000506000000020003" pitchFamily="2" charset="0"/>
            </a:endParaRPr>
          </a:p>
        </p:txBody>
      </p:sp>
      <p:graphicFrame>
        <p:nvGraphicFramePr>
          <p:cNvPr id="220" name="Shape 220"/>
          <p:cNvGraphicFramePr/>
          <p:nvPr>
            <p:extLst>
              <p:ext uri="{D42A27DB-BD31-4B8C-83A1-F6EECF244321}">
                <p14:modId xmlns:p14="http://schemas.microsoft.com/office/powerpoint/2010/main" val="2672664501"/>
              </p:ext>
            </p:extLst>
          </p:nvPr>
        </p:nvGraphicFramePr>
        <p:xfrm>
          <a:off x="1722050" y="1857375"/>
          <a:ext cx="5821750" cy="3946521"/>
        </p:xfrm>
        <a:graphic>
          <a:graphicData uri="http://schemas.openxmlformats.org/drawingml/2006/table">
            <a:tbl>
              <a:tblPr>
                <a:noFill/>
                <a:tableStyleId>{8786D42D-78F6-43A8-BBA1-182535D95194}</a:tableStyleId>
              </a:tblPr>
              <a:tblGrid>
                <a:gridCol w="2910875"/>
                <a:gridCol w="2910875"/>
              </a:tblGrid>
              <a:tr h="480751">
                <a:tc>
                  <a:txBody>
                    <a:bodyPr/>
                    <a:lstStyle/>
                    <a:p>
                      <a:pPr marL="0" lvl="0" indent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1800" b="1" i="0" u="none" strike="noStrike" cap="none" dirty="0" smtClean="0">
                          <a:solidFill>
                            <a:srgbClr val="505670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Varela Round"/>
                        </a:rPr>
                        <a:t>Оператор</a:t>
                      </a:r>
                      <a:endParaRPr sz="1800" b="1" i="0" u="none" strike="noStrike" cap="none" dirty="0">
                        <a:solidFill>
                          <a:srgbClr val="505670"/>
                        </a:solidFill>
                        <a:latin typeface="Segoe UI Light" panose="020B0502040204020203" pitchFamily="34" charset="0"/>
                        <a:ea typeface="Varela Round"/>
                        <a:cs typeface="Segoe UI Light" panose="020B0502040204020203" pitchFamily="34" charset="0"/>
                        <a:sym typeface="Varela Round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979CB8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79CB8">
                        <a:alpha val="1538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1800" b="1" dirty="0" smtClean="0">
                          <a:solidFill>
                            <a:srgbClr val="505670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Varela Round"/>
                        </a:rPr>
                        <a:t>Значение</a:t>
                      </a:r>
                      <a:endParaRPr sz="1800" b="1" dirty="0">
                        <a:solidFill>
                          <a:srgbClr val="505670"/>
                        </a:solidFill>
                        <a:latin typeface="Segoe UI Light" panose="020B0502040204020203" pitchFamily="34" charset="0"/>
                        <a:ea typeface="Varela Round"/>
                        <a:cs typeface="Segoe UI Light" panose="020B0502040204020203" pitchFamily="34" charset="0"/>
                        <a:sym typeface="Varela Round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979CB8"/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979CB8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79CB8">
                        <a:alpha val="15380"/>
                      </a:srgbClr>
                    </a:solidFill>
                  </a:tcPr>
                </a:tc>
              </a:tr>
              <a:tr h="495110">
                <a:tc>
                  <a:txBody>
                    <a:bodyPr/>
                    <a:lstStyle/>
                    <a:p>
                      <a:pPr algn="ctr" fontAlgn="t"/>
                      <a:r>
                        <a:rPr lang="ru-RU" sz="1800" b="0" i="0" u="none" strike="noStrike" cap="none" dirty="0">
                          <a:solidFill>
                            <a:srgbClr val="505670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+</a:t>
                      </a:r>
                    </a:p>
                  </a:txBody>
                  <a:tcPr marL="152400" marR="76200" marT="76200" marB="76200" anchor="ctr">
                    <a:lnL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979CB8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800" b="0" i="0" u="none" strike="noStrike" cap="none" dirty="0" smtClean="0">
                          <a:solidFill>
                            <a:srgbClr val="505670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Сложение</a:t>
                      </a:r>
                      <a:endParaRPr lang="en-US" sz="1800" b="0" i="0" u="none" strike="noStrike" cap="none" dirty="0">
                        <a:solidFill>
                          <a:srgbClr val="505670"/>
                        </a:solidFill>
                        <a:latin typeface="Segoe UI Light" panose="020B0502040204020203" pitchFamily="34" charset="0"/>
                        <a:ea typeface="Varela Round"/>
                        <a:cs typeface="Segoe UI Light" panose="020B0502040204020203" pitchFamily="34" charset="0"/>
                        <a:sym typeface="Arial"/>
                      </a:endParaRPr>
                    </a:p>
                  </a:txBody>
                  <a:tcPr marL="76200" marR="76200" marT="76200" marB="76200" anchor="ctr">
                    <a:lnL w="9525" cap="flat" cmpd="sng">
                      <a:solidFill>
                        <a:srgbClr val="979CB8"/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979CB8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95110">
                <a:tc>
                  <a:txBody>
                    <a:bodyPr/>
                    <a:lstStyle/>
                    <a:p>
                      <a:pPr algn="ctr" fontAlgn="t"/>
                      <a:r>
                        <a:rPr lang="ru-RU" sz="1800" b="0" i="0" u="none" strike="noStrike" cap="none" dirty="0">
                          <a:solidFill>
                            <a:srgbClr val="505670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-</a:t>
                      </a:r>
                    </a:p>
                  </a:txBody>
                  <a:tcPr marL="152400" marR="76200" marT="76200" marB="76200" anchor="ctr">
                    <a:lnL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979CB8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800" b="0" i="0" u="none" strike="noStrike" cap="none" dirty="0" smtClean="0">
                          <a:solidFill>
                            <a:srgbClr val="505670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Вычитание</a:t>
                      </a:r>
                      <a:endParaRPr lang="en-US" sz="1800" b="0" i="0" u="none" strike="noStrike" cap="none" dirty="0">
                        <a:solidFill>
                          <a:srgbClr val="505670"/>
                        </a:solidFill>
                        <a:latin typeface="Segoe UI Light" panose="020B0502040204020203" pitchFamily="34" charset="0"/>
                        <a:ea typeface="Varela Round"/>
                        <a:cs typeface="Segoe UI Light" panose="020B0502040204020203" pitchFamily="34" charset="0"/>
                        <a:sym typeface="Arial"/>
                      </a:endParaRPr>
                    </a:p>
                  </a:txBody>
                  <a:tcPr marL="76200" marR="76200" marT="76200" marB="76200" anchor="ctr">
                    <a:lnL w="9525" cap="flat" cmpd="sng">
                      <a:solidFill>
                        <a:srgbClr val="979CB8"/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979CB8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95110">
                <a:tc>
                  <a:txBody>
                    <a:bodyPr/>
                    <a:lstStyle/>
                    <a:p>
                      <a:pPr algn="ctr" fontAlgn="t"/>
                      <a:r>
                        <a:rPr lang="ru-RU" sz="1800" b="0" i="0" u="none" strike="noStrike" cap="none" dirty="0">
                          <a:solidFill>
                            <a:srgbClr val="505670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*</a:t>
                      </a:r>
                    </a:p>
                  </a:txBody>
                  <a:tcPr marL="152400" marR="76200" marT="76200" marB="76200" anchor="ctr">
                    <a:lnL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979CB8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800" b="0" i="0" u="none" strike="noStrike" cap="none" dirty="0" smtClean="0">
                          <a:solidFill>
                            <a:srgbClr val="505670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Умножение</a:t>
                      </a:r>
                      <a:endParaRPr lang="en-US" sz="1800" b="0" i="0" u="none" strike="noStrike" cap="none" dirty="0">
                        <a:solidFill>
                          <a:srgbClr val="505670"/>
                        </a:solidFill>
                        <a:latin typeface="Segoe UI Light" panose="020B0502040204020203" pitchFamily="34" charset="0"/>
                        <a:ea typeface="Varela Round"/>
                        <a:cs typeface="Segoe UI Light" panose="020B0502040204020203" pitchFamily="34" charset="0"/>
                        <a:sym typeface="Arial"/>
                      </a:endParaRPr>
                    </a:p>
                  </a:txBody>
                  <a:tcPr marL="76200" marR="76200" marT="76200" marB="76200" anchor="ctr">
                    <a:lnL w="9525" cap="flat" cmpd="sng">
                      <a:solidFill>
                        <a:srgbClr val="979CB8"/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979CB8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95110">
                <a:tc>
                  <a:txBody>
                    <a:bodyPr/>
                    <a:lstStyle/>
                    <a:p>
                      <a:pPr algn="ctr" fontAlgn="t"/>
                      <a:r>
                        <a:rPr lang="ru-RU" sz="1800" b="0" i="0" u="none" strike="noStrike" cap="none" dirty="0">
                          <a:solidFill>
                            <a:srgbClr val="505670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/</a:t>
                      </a:r>
                    </a:p>
                  </a:txBody>
                  <a:tcPr marL="152400" marR="76200" marT="76200" marB="76200" anchor="ctr">
                    <a:lnL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979CB8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800" b="0" i="0" u="none" strike="noStrike" cap="none" dirty="0" smtClean="0">
                          <a:solidFill>
                            <a:srgbClr val="505670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Деление</a:t>
                      </a:r>
                      <a:endParaRPr lang="en-US" sz="1800" b="0" i="0" u="none" strike="noStrike" cap="none" dirty="0">
                        <a:solidFill>
                          <a:srgbClr val="505670"/>
                        </a:solidFill>
                        <a:latin typeface="Segoe UI Light" panose="020B0502040204020203" pitchFamily="34" charset="0"/>
                        <a:ea typeface="Varela Round"/>
                        <a:cs typeface="Segoe UI Light" panose="020B0502040204020203" pitchFamily="34" charset="0"/>
                        <a:sym typeface="Arial"/>
                      </a:endParaRPr>
                    </a:p>
                  </a:txBody>
                  <a:tcPr marL="76200" marR="76200" marT="76200" marB="76200" anchor="ctr">
                    <a:lnL w="9525" cap="flat" cmpd="sng" algn="ctr">
                      <a:solidFill>
                        <a:srgbClr val="979CB8"/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979CB8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95110">
                <a:tc>
                  <a:txBody>
                    <a:bodyPr/>
                    <a:lstStyle/>
                    <a:p>
                      <a:pPr algn="ctr" fontAlgn="t"/>
                      <a:r>
                        <a:rPr lang="ru-RU" sz="1800" b="0" i="0" u="none" strike="noStrike" cap="none" dirty="0">
                          <a:solidFill>
                            <a:srgbClr val="505670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%</a:t>
                      </a:r>
                    </a:p>
                  </a:txBody>
                  <a:tcPr marL="152400" marR="76200" marT="76200" marB="76200" anchor="ctr">
                    <a:lnL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979CB8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800" b="0" i="0" u="none" strike="noStrike" cap="none" dirty="0" smtClean="0">
                          <a:solidFill>
                            <a:srgbClr val="505670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Остаток от деления</a:t>
                      </a:r>
                      <a:endParaRPr lang="en-US" sz="1800" b="0" i="0" u="none" strike="noStrike" cap="none" dirty="0">
                        <a:solidFill>
                          <a:srgbClr val="505670"/>
                        </a:solidFill>
                        <a:latin typeface="Segoe UI Light" panose="020B0502040204020203" pitchFamily="34" charset="0"/>
                        <a:ea typeface="Varela Round"/>
                        <a:cs typeface="Segoe UI Light" panose="020B0502040204020203" pitchFamily="34" charset="0"/>
                        <a:sym typeface="Arial"/>
                      </a:endParaRPr>
                    </a:p>
                  </a:txBody>
                  <a:tcPr marL="76200" marR="76200" marT="76200" marB="76200" anchor="ctr">
                    <a:lnL w="9525" cap="flat" cmpd="sng" algn="ctr">
                      <a:solidFill>
                        <a:srgbClr val="979CB8"/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979CB8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95110">
                <a:tc>
                  <a:txBody>
                    <a:bodyPr/>
                    <a:lstStyle/>
                    <a:p>
                      <a:pPr algn="ctr" fontAlgn="t"/>
                      <a:r>
                        <a:rPr lang="ru-RU" sz="1800" b="0" i="0" u="none" strike="noStrike" cap="none" dirty="0">
                          <a:solidFill>
                            <a:srgbClr val="505670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++</a:t>
                      </a:r>
                    </a:p>
                  </a:txBody>
                  <a:tcPr marL="152400" marR="76200" marT="76200" marB="76200" anchor="ctr">
                    <a:lnL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979CB8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800" b="0" i="0" u="none" strike="noStrike" cap="none" dirty="0" smtClean="0">
                          <a:solidFill>
                            <a:srgbClr val="505670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Инкремент</a:t>
                      </a:r>
                      <a:endParaRPr lang="en-US" sz="1800" b="0" i="0" u="none" strike="noStrike" cap="none" dirty="0">
                        <a:solidFill>
                          <a:srgbClr val="505670"/>
                        </a:solidFill>
                        <a:latin typeface="Segoe UI Light" panose="020B0502040204020203" pitchFamily="34" charset="0"/>
                        <a:ea typeface="Varela Round"/>
                        <a:cs typeface="Segoe UI Light" panose="020B0502040204020203" pitchFamily="34" charset="0"/>
                        <a:sym typeface="Arial"/>
                      </a:endParaRPr>
                    </a:p>
                  </a:txBody>
                  <a:tcPr marL="76200" marR="76200" marT="76200" marB="76200" anchor="ctr">
                    <a:lnL w="9525" cap="flat" cmpd="sng" algn="ctr">
                      <a:solidFill>
                        <a:srgbClr val="979CB8"/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979CB8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95110">
                <a:tc>
                  <a:txBody>
                    <a:bodyPr/>
                    <a:lstStyle/>
                    <a:p>
                      <a:pPr algn="ctr" fontAlgn="t"/>
                      <a:r>
                        <a:rPr lang="ru-RU" sz="1800" b="0" i="0" u="none" strike="noStrike" cap="none" dirty="0">
                          <a:solidFill>
                            <a:srgbClr val="505670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--</a:t>
                      </a:r>
                    </a:p>
                  </a:txBody>
                  <a:tcPr marL="152400" marR="76200" marT="76200" marB="76200" anchor="ctr">
                    <a:lnL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979CB8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b="0" i="0" u="none" strike="noStrike" cap="none" dirty="0" smtClean="0">
                          <a:solidFill>
                            <a:srgbClr val="505670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Декремент</a:t>
                      </a:r>
                      <a:endParaRPr lang="en-US" sz="1800" b="0" i="0" u="none" strike="noStrike" cap="none" dirty="0" smtClean="0">
                        <a:solidFill>
                          <a:srgbClr val="505670"/>
                        </a:solidFill>
                        <a:latin typeface="Segoe UI Light" panose="020B0502040204020203" pitchFamily="34" charset="0"/>
                        <a:ea typeface="Varela Round"/>
                        <a:cs typeface="Segoe UI Light" panose="020B0502040204020203" pitchFamily="34" charset="0"/>
                        <a:sym typeface="Arial"/>
                      </a:endParaRPr>
                    </a:p>
                  </a:txBody>
                  <a:tcPr marL="76200" marR="76200" marT="76200" marB="76200" anchor="ctr">
                    <a:lnL w="9525" cap="flat" cmpd="sng" algn="ctr">
                      <a:solidFill>
                        <a:srgbClr val="979CB8"/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979CB8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8547030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9" name="Shape 219"/>
          <p:cNvSpPr txBox="1">
            <a:spLocks noGrp="1"/>
          </p:cNvSpPr>
          <p:nvPr>
            <p:ph type="title"/>
          </p:nvPr>
        </p:nvSpPr>
        <p:spPr>
          <a:xfrm>
            <a:off x="1027950" y="689775"/>
            <a:ext cx="7088100" cy="910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4000" dirty="0" smtClean="0">
                <a:latin typeface="PF Kids Pro Grade Five" panose="02000506000000020003" pitchFamily="2" charset="0"/>
              </a:rPr>
              <a:t>Операторы присваивания</a:t>
            </a:r>
            <a:endParaRPr sz="4000" dirty="0">
              <a:latin typeface="PF Kids Pro Grade Five" panose="02000506000000020003" pitchFamily="2" charset="0"/>
            </a:endParaRPr>
          </a:p>
        </p:txBody>
      </p:sp>
      <p:graphicFrame>
        <p:nvGraphicFramePr>
          <p:cNvPr id="220" name="Shape 220"/>
          <p:cNvGraphicFramePr/>
          <p:nvPr>
            <p:extLst>
              <p:ext uri="{D42A27DB-BD31-4B8C-83A1-F6EECF244321}">
                <p14:modId xmlns:p14="http://schemas.microsoft.com/office/powerpoint/2010/main" val="2440818977"/>
              </p:ext>
            </p:extLst>
          </p:nvPr>
        </p:nvGraphicFramePr>
        <p:xfrm>
          <a:off x="1722050" y="1857375"/>
          <a:ext cx="5821749" cy="3933825"/>
        </p:xfrm>
        <a:graphic>
          <a:graphicData uri="http://schemas.openxmlformats.org/drawingml/2006/table">
            <a:tbl>
              <a:tblPr>
                <a:noFill/>
                <a:tableStyleId>{8786D42D-78F6-43A8-BBA1-182535D95194}</a:tableStyleId>
              </a:tblPr>
              <a:tblGrid>
                <a:gridCol w="1940583"/>
                <a:gridCol w="1940583"/>
                <a:gridCol w="1940583"/>
              </a:tblGrid>
              <a:tr h="547947">
                <a:tc>
                  <a:txBody>
                    <a:bodyPr/>
                    <a:lstStyle/>
                    <a:p>
                      <a:pPr marL="0" lvl="0" indent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1800" b="1" i="0" u="none" strike="noStrike" cap="none" dirty="0" smtClean="0">
                          <a:solidFill>
                            <a:srgbClr val="505670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Varela Round"/>
                        </a:rPr>
                        <a:t>Оператор</a:t>
                      </a:r>
                      <a:endParaRPr sz="1800" b="1" i="0" u="none" strike="noStrike" cap="none" dirty="0">
                        <a:solidFill>
                          <a:srgbClr val="505670"/>
                        </a:solidFill>
                        <a:latin typeface="Segoe UI Light" panose="020B0502040204020203" pitchFamily="34" charset="0"/>
                        <a:ea typeface="Varela Round"/>
                        <a:cs typeface="Segoe UI Light" panose="020B0502040204020203" pitchFamily="34" charset="0"/>
                        <a:sym typeface="Varela Round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979CB8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79CB8">
                        <a:alpha val="1538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1800" b="1" dirty="0" smtClean="0">
                          <a:solidFill>
                            <a:srgbClr val="505670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Varela Round"/>
                        </a:rPr>
                        <a:t>Пример</a:t>
                      </a:r>
                      <a:endParaRPr sz="1800" b="1" dirty="0">
                        <a:solidFill>
                          <a:srgbClr val="505670"/>
                        </a:solidFill>
                        <a:latin typeface="Segoe UI Light" panose="020B0502040204020203" pitchFamily="34" charset="0"/>
                        <a:ea typeface="Varela Round"/>
                        <a:cs typeface="Segoe UI Light" panose="020B0502040204020203" pitchFamily="34" charset="0"/>
                        <a:sym typeface="Varela Round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979CB8"/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979CB8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79CB8">
                        <a:alpha val="1538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1800" b="1" dirty="0" smtClean="0">
                          <a:solidFill>
                            <a:srgbClr val="505670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Varela Round"/>
                        </a:rPr>
                        <a:t>Значение</a:t>
                      </a:r>
                      <a:endParaRPr sz="1800" b="1" dirty="0">
                        <a:solidFill>
                          <a:srgbClr val="505670"/>
                        </a:solidFill>
                        <a:latin typeface="Segoe UI Light" panose="020B0502040204020203" pitchFamily="34" charset="0"/>
                        <a:ea typeface="Varela Round"/>
                        <a:cs typeface="Segoe UI Light" panose="020B0502040204020203" pitchFamily="34" charset="0"/>
                        <a:sym typeface="Varela Round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979CB8"/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979CB8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79CB8">
                        <a:alpha val="15380"/>
                      </a:srgbClr>
                    </a:solidFill>
                  </a:tcPr>
                </a:tc>
              </a:tr>
              <a:tr h="564313">
                <a:tc>
                  <a:txBody>
                    <a:bodyPr/>
                    <a:lstStyle/>
                    <a:p>
                      <a:pPr algn="ctr" fontAlgn="t"/>
                      <a:r>
                        <a:rPr lang="ru-RU" sz="2000" b="0" i="0" u="none" strike="noStrike" cap="none" dirty="0">
                          <a:solidFill>
                            <a:srgbClr val="505670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=</a:t>
                      </a:r>
                    </a:p>
                  </a:txBody>
                  <a:tcPr marL="152400" marR="76200" marT="76200" marB="76200">
                    <a:lnL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979CB8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2000" b="0" i="0" u="none" strike="noStrike" cap="none">
                          <a:solidFill>
                            <a:srgbClr val="505670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x = y</a:t>
                      </a:r>
                    </a:p>
                  </a:txBody>
                  <a:tcPr marL="76200" marR="76200" marT="76200" marB="76200">
                    <a:lnL w="9525" cap="flat" cmpd="sng">
                      <a:solidFill>
                        <a:srgbClr val="979CB8"/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979CB8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2000" b="0" i="0" u="none" strike="noStrike" cap="none">
                          <a:solidFill>
                            <a:srgbClr val="505670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x = y</a:t>
                      </a:r>
                    </a:p>
                  </a:txBody>
                  <a:tcPr marL="76200" marR="76200" marT="76200" marB="76200">
                    <a:lnL w="9525" cap="flat" cmpd="sng">
                      <a:solidFill>
                        <a:srgbClr val="979CB8"/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979CB8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64313">
                <a:tc>
                  <a:txBody>
                    <a:bodyPr/>
                    <a:lstStyle/>
                    <a:p>
                      <a:pPr algn="ctr" fontAlgn="t"/>
                      <a:r>
                        <a:rPr lang="ru-RU" sz="2000" b="0" i="0" u="none" strike="noStrike" cap="none" dirty="0">
                          <a:solidFill>
                            <a:srgbClr val="505670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+=</a:t>
                      </a:r>
                    </a:p>
                  </a:txBody>
                  <a:tcPr marL="152400" marR="76200" marT="76200" marB="76200">
                    <a:lnL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979CB8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2000" b="0" i="0" u="none" strike="noStrike" cap="none" dirty="0">
                          <a:solidFill>
                            <a:srgbClr val="505670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x += y</a:t>
                      </a:r>
                    </a:p>
                  </a:txBody>
                  <a:tcPr marL="76200" marR="76200" marT="76200" marB="76200">
                    <a:lnL w="9525" cap="flat" cmpd="sng">
                      <a:solidFill>
                        <a:srgbClr val="979CB8"/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979CB8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2000" b="0" i="0" u="none" strike="noStrike" cap="none">
                          <a:solidFill>
                            <a:srgbClr val="505670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x = x + y</a:t>
                      </a:r>
                    </a:p>
                  </a:txBody>
                  <a:tcPr marL="76200" marR="76200" marT="76200" marB="76200">
                    <a:lnL w="9525" cap="flat" cmpd="sng">
                      <a:solidFill>
                        <a:srgbClr val="979CB8"/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979CB8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64313">
                <a:tc>
                  <a:txBody>
                    <a:bodyPr/>
                    <a:lstStyle/>
                    <a:p>
                      <a:pPr algn="ctr" fontAlgn="t"/>
                      <a:r>
                        <a:rPr lang="ru-RU" sz="2000" b="0" i="0" u="none" strike="noStrike" cap="none">
                          <a:solidFill>
                            <a:srgbClr val="505670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-=</a:t>
                      </a:r>
                    </a:p>
                  </a:txBody>
                  <a:tcPr marL="152400" marR="76200" marT="76200" marB="76200">
                    <a:lnL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979CB8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2000" b="0" i="0" u="none" strike="noStrike" cap="none" dirty="0">
                          <a:solidFill>
                            <a:srgbClr val="505670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x -= y</a:t>
                      </a:r>
                    </a:p>
                  </a:txBody>
                  <a:tcPr marL="76200" marR="76200" marT="76200" marB="76200">
                    <a:lnL w="9525" cap="flat" cmpd="sng">
                      <a:solidFill>
                        <a:srgbClr val="979CB8"/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979CB8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2000" b="0" i="0" u="none" strike="noStrike" cap="none">
                          <a:solidFill>
                            <a:srgbClr val="505670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x = x - y</a:t>
                      </a:r>
                    </a:p>
                  </a:txBody>
                  <a:tcPr marL="76200" marR="76200" marT="76200" marB="76200">
                    <a:lnL w="9525" cap="flat" cmpd="sng">
                      <a:solidFill>
                        <a:srgbClr val="979CB8"/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979CB8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64313">
                <a:tc>
                  <a:txBody>
                    <a:bodyPr/>
                    <a:lstStyle/>
                    <a:p>
                      <a:pPr algn="ctr" fontAlgn="t"/>
                      <a:r>
                        <a:rPr lang="ru-RU" sz="2000" b="0" i="0" u="none" strike="noStrike" cap="none">
                          <a:solidFill>
                            <a:srgbClr val="505670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*=</a:t>
                      </a:r>
                    </a:p>
                  </a:txBody>
                  <a:tcPr marL="152400" marR="76200" marT="76200" marB="76200">
                    <a:lnL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979CB8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2000" b="0" i="0" u="none" strike="noStrike" cap="none" dirty="0">
                          <a:solidFill>
                            <a:srgbClr val="505670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x *= y</a:t>
                      </a:r>
                    </a:p>
                  </a:txBody>
                  <a:tcPr marL="76200" marR="76200" marT="76200" marB="76200">
                    <a:lnL w="9525" cap="flat" cmpd="sng" algn="ctr">
                      <a:solidFill>
                        <a:srgbClr val="979CB8"/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979CB8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2000" b="0" i="0" u="none" strike="noStrike" cap="none" dirty="0">
                          <a:solidFill>
                            <a:srgbClr val="505670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x = x * y</a:t>
                      </a:r>
                    </a:p>
                  </a:txBody>
                  <a:tcPr marL="76200" marR="76200" marT="76200" marB="76200">
                    <a:lnL w="9525" cap="flat" cmpd="sng" algn="ctr">
                      <a:solidFill>
                        <a:srgbClr val="979CB8"/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979CB8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64313">
                <a:tc>
                  <a:txBody>
                    <a:bodyPr/>
                    <a:lstStyle/>
                    <a:p>
                      <a:pPr algn="ctr" fontAlgn="t"/>
                      <a:r>
                        <a:rPr lang="ru-RU" sz="2000" b="0" i="0" u="none" strike="noStrike" cap="none">
                          <a:solidFill>
                            <a:srgbClr val="505670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/=</a:t>
                      </a:r>
                    </a:p>
                  </a:txBody>
                  <a:tcPr marL="152400" marR="76200" marT="76200" marB="76200">
                    <a:lnL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979CB8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2000" b="0" i="0" u="none" strike="noStrike" cap="none" dirty="0">
                          <a:solidFill>
                            <a:srgbClr val="505670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x /= y</a:t>
                      </a:r>
                    </a:p>
                  </a:txBody>
                  <a:tcPr marL="76200" marR="76200" marT="76200" marB="76200">
                    <a:lnL w="9525" cap="flat" cmpd="sng" algn="ctr">
                      <a:solidFill>
                        <a:srgbClr val="979CB8"/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979CB8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2000" b="0" i="0" u="none" strike="noStrike" cap="none" dirty="0">
                          <a:solidFill>
                            <a:srgbClr val="505670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x = x / y</a:t>
                      </a:r>
                    </a:p>
                  </a:txBody>
                  <a:tcPr marL="76200" marR="76200" marT="76200" marB="76200">
                    <a:lnL w="9525" cap="flat" cmpd="sng" algn="ctr">
                      <a:solidFill>
                        <a:srgbClr val="979CB8"/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979CB8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64313">
                <a:tc>
                  <a:txBody>
                    <a:bodyPr/>
                    <a:lstStyle/>
                    <a:p>
                      <a:pPr algn="ctr" fontAlgn="t"/>
                      <a:r>
                        <a:rPr lang="ru-RU" sz="2000" b="0" i="0" u="none" strike="noStrike" cap="none">
                          <a:solidFill>
                            <a:srgbClr val="505670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%=</a:t>
                      </a:r>
                    </a:p>
                  </a:txBody>
                  <a:tcPr marL="152400" marR="76200" marT="76200" marB="76200">
                    <a:lnL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979CB8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2000" b="0" i="0" u="none" strike="noStrike" cap="none">
                          <a:solidFill>
                            <a:srgbClr val="505670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x %= y</a:t>
                      </a:r>
                    </a:p>
                  </a:txBody>
                  <a:tcPr marL="76200" marR="76200" marT="76200" marB="76200">
                    <a:lnL w="9525" cap="flat" cmpd="sng" algn="ctr">
                      <a:solidFill>
                        <a:srgbClr val="979CB8"/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979CB8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2000" b="0" i="0" u="none" strike="noStrike" cap="none" dirty="0">
                          <a:solidFill>
                            <a:srgbClr val="505670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x = x % y</a:t>
                      </a:r>
                    </a:p>
                  </a:txBody>
                  <a:tcPr marL="76200" marR="76200" marT="76200" marB="76200">
                    <a:lnL w="9525" cap="flat" cmpd="sng" algn="ctr">
                      <a:solidFill>
                        <a:srgbClr val="979CB8"/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979CB8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5717406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Shape 142"/>
          <p:cNvSpPr txBox="1">
            <a:spLocks noGrp="1"/>
          </p:cNvSpPr>
          <p:nvPr>
            <p:ph type="title"/>
          </p:nvPr>
        </p:nvSpPr>
        <p:spPr>
          <a:xfrm>
            <a:off x="1027950" y="689775"/>
            <a:ext cx="7088100" cy="910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lvl="0"/>
            <a:r>
              <a:rPr lang="ru-RU" sz="4000" dirty="0" smtClean="0">
                <a:latin typeface="PF Kids Pro Grade Five" panose="02000506000000020003" pitchFamily="2" charset="0"/>
              </a:rPr>
              <a:t>Комментарии</a:t>
            </a:r>
            <a:endParaRPr sz="4000" dirty="0">
              <a:latin typeface="PF Kids Pro Grade Five" panose="02000506000000020003" pitchFamily="2" charset="0"/>
            </a:endParaRPr>
          </a:p>
        </p:txBody>
      </p:sp>
      <p:sp>
        <p:nvSpPr>
          <p:cNvPr id="143" name="Shape 143"/>
          <p:cNvSpPr txBox="1">
            <a:spLocks noGrp="1"/>
          </p:cNvSpPr>
          <p:nvPr>
            <p:ph type="body" idx="1"/>
          </p:nvPr>
        </p:nvSpPr>
        <p:spPr>
          <a:xfrm>
            <a:off x="1070325" y="1651950"/>
            <a:ext cx="7056300" cy="4083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r>
              <a:rPr lang="ru-RU" sz="3200" dirty="0" smtClean="0">
                <a:latin typeface="Segoe UI Light" panose="020B0502040204020203" pitchFamily="34" charset="0"/>
                <a:cs typeface="Segoe UI Light" panose="020B0502040204020203" pitchFamily="34" charset="0"/>
              </a:rPr>
              <a:t>Однострочные:</a:t>
            </a:r>
            <a:br>
              <a:rPr lang="ru-RU" sz="3200" dirty="0" smtClean="0">
                <a:latin typeface="Segoe UI Light" panose="020B0502040204020203" pitchFamily="34" charset="0"/>
                <a:cs typeface="Segoe UI Light" panose="020B0502040204020203" pitchFamily="34" charset="0"/>
              </a:rPr>
            </a:br>
            <a:r>
              <a:rPr lang="en-US" sz="3200" b="1" dirty="0">
                <a:latin typeface="Courier New" panose="02070309020205020404" pitchFamily="49" charset="0"/>
                <a:cs typeface="Courier New" panose="02070309020205020404" pitchFamily="49" charset="0"/>
              </a:rPr>
              <a:t>//</a:t>
            </a:r>
            <a:r>
              <a:rPr lang="ru-RU" sz="3200" b="1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(5 + 6) * 2 / 3</a:t>
            </a:r>
            <a:endParaRPr lang="en-US" sz="3200" dirty="0" smtClean="0">
              <a:latin typeface="Courier New" panose="02070309020205020404" pitchFamily="49" charset="0"/>
              <a:cs typeface="Courier New" panose="02070309020205020404" pitchFamily="49" charset="0"/>
            </a:endParaRPr>
          </a:p>
          <a:p>
            <a:r>
              <a:rPr lang="ru-RU" sz="3200" dirty="0" smtClean="0">
                <a:latin typeface="Segoe UI Light" panose="020B0502040204020203" pitchFamily="34" charset="0"/>
                <a:cs typeface="Segoe UI Light" panose="020B0502040204020203" pitchFamily="34" charset="0"/>
              </a:rPr>
              <a:t>Мног</a:t>
            </a:r>
            <a:r>
              <a:rPr lang="ru-RU" sz="3200" dirty="0">
                <a:latin typeface="Segoe UI Light" panose="020B0502040204020203" pitchFamily="34" charset="0"/>
                <a:cs typeface="Segoe UI Light" panose="020B0502040204020203" pitchFamily="34" charset="0"/>
              </a:rPr>
              <a:t>острочные</a:t>
            </a:r>
            <a:r>
              <a:rPr lang="ru-RU" sz="3200" dirty="0" smtClean="0">
                <a:latin typeface="Segoe UI Light" panose="020B0502040204020203" pitchFamily="34" charset="0"/>
                <a:cs typeface="Segoe UI Light" panose="020B0502040204020203" pitchFamily="34" charset="0"/>
              </a:rPr>
              <a:t>:</a:t>
            </a:r>
            <a:r>
              <a:rPr lang="ru-RU" sz="3200" dirty="0">
                <a:latin typeface="Segoe UI Light" panose="020B0502040204020203" pitchFamily="34" charset="0"/>
                <a:cs typeface="Segoe UI Light" panose="020B0502040204020203" pitchFamily="34" charset="0"/>
              </a:rPr>
              <a:t/>
            </a:r>
            <a:br>
              <a:rPr lang="ru-RU" sz="3200" dirty="0">
                <a:latin typeface="Segoe UI Light" panose="020B0502040204020203" pitchFamily="34" charset="0"/>
                <a:cs typeface="Segoe UI Light" panose="020B0502040204020203" pitchFamily="34" charset="0"/>
              </a:rPr>
            </a:br>
            <a:r>
              <a:rPr lang="ru-RU" sz="3200" b="1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/*</a:t>
            </a:r>
            <a:r>
              <a:rPr lang="en-US" sz="3200" b="1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let </a:t>
            </a:r>
            <a:r>
              <a:rPr lang="en-US" sz="3200" b="1" dirty="0">
                <a:latin typeface="Courier New" panose="02070309020205020404" pitchFamily="49" charset="0"/>
                <a:cs typeface="Courier New" panose="02070309020205020404" pitchFamily="49" charset="0"/>
              </a:rPr>
              <a:t>x, y;</a:t>
            </a:r>
            <a:br>
              <a:rPr lang="en-US" sz="3200" b="1" dirty="0">
                <a:latin typeface="Courier New" panose="02070309020205020404" pitchFamily="49" charset="0"/>
                <a:cs typeface="Courier New" panose="02070309020205020404" pitchFamily="49" charset="0"/>
              </a:rPr>
            </a:br>
            <a:r>
              <a:rPr lang="en-US" sz="3200" b="1" dirty="0">
                <a:latin typeface="Courier New" panose="02070309020205020404" pitchFamily="49" charset="0"/>
                <a:cs typeface="Courier New" panose="02070309020205020404" pitchFamily="49" charset="0"/>
              </a:rPr>
              <a:t>x = 5;</a:t>
            </a:r>
            <a:br>
              <a:rPr lang="en-US" sz="3200" b="1" dirty="0">
                <a:latin typeface="Courier New" panose="02070309020205020404" pitchFamily="49" charset="0"/>
                <a:cs typeface="Courier New" panose="02070309020205020404" pitchFamily="49" charset="0"/>
              </a:rPr>
            </a:br>
            <a:r>
              <a:rPr lang="en-US" sz="3200" b="1" dirty="0">
                <a:latin typeface="Courier New" panose="02070309020205020404" pitchFamily="49" charset="0"/>
                <a:cs typeface="Courier New" panose="02070309020205020404" pitchFamily="49" charset="0"/>
              </a:rPr>
              <a:t>y = 6.5</a:t>
            </a:r>
            <a:r>
              <a:rPr lang="en-US" sz="3200" b="1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;</a:t>
            </a:r>
            <a:r>
              <a:rPr lang="ru-RU" sz="3200" b="1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*/</a:t>
            </a:r>
            <a:endParaRPr lang="en-US" sz="3200" b="1" dirty="0">
              <a:latin typeface="Courier New" panose="02070309020205020404" pitchFamily="49" charset="0"/>
              <a:cs typeface="Courier New" panose="02070309020205020404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556889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Shape 142"/>
          <p:cNvSpPr txBox="1">
            <a:spLocks noGrp="1"/>
          </p:cNvSpPr>
          <p:nvPr>
            <p:ph type="title"/>
          </p:nvPr>
        </p:nvSpPr>
        <p:spPr>
          <a:xfrm>
            <a:off x="1027950" y="689775"/>
            <a:ext cx="7088100" cy="910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lvl="0"/>
            <a:r>
              <a:rPr lang="ru-RU" sz="4000" dirty="0" smtClean="0">
                <a:latin typeface="PF Kids Pro Grade Five" panose="02000506000000020003" pitchFamily="2" charset="0"/>
              </a:rPr>
              <a:t>Идентификаторы</a:t>
            </a:r>
            <a:endParaRPr sz="4000" dirty="0">
              <a:latin typeface="PF Kids Pro Grade Five" panose="02000506000000020003" pitchFamily="2" charset="0"/>
            </a:endParaRPr>
          </a:p>
        </p:txBody>
      </p:sp>
      <p:sp>
        <p:nvSpPr>
          <p:cNvPr id="143" name="Shape 143"/>
          <p:cNvSpPr txBox="1">
            <a:spLocks noGrp="1"/>
          </p:cNvSpPr>
          <p:nvPr>
            <p:ph type="body" idx="1"/>
          </p:nvPr>
        </p:nvSpPr>
        <p:spPr>
          <a:xfrm>
            <a:off x="1070325" y="1651950"/>
            <a:ext cx="7056300" cy="4083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76200" indent="0">
              <a:buNone/>
            </a:pPr>
            <a:r>
              <a:rPr lang="ru-RU" sz="3100" dirty="0" smtClean="0">
                <a:latin typeface="Segoe UI Light" panose="020B0502040204020203" pitchFamily="34" charset="0"/>
                <a:cs typeface="Segoe UI Light" panose="020B0502040204020203" pitchFamily="34" charset="0"/>
              </a:rPr>
              <a:t>Имена переменных могут содержать буквы, цифры, знаки подчёркивания и доллара</a:t>
            </a:r>
            <a:r>
              <a:rPr lang="en-US" sz="3100" dirty="0" smtClean="0">
                <a:latin typeface="Segoe UI Light" panose="020B0502040204020203" pitchFamily="34" charset="0"/>
                <a:cs typeface="Segoe UI Light" panose="020B0502040204020203" pitchFamily="34" charset="0"/>
              </a:rPr>
              <a:t>, </a:t>
            </a:r>
            <a:r>
              <a:rPr lang="ru-RU" sz="3100" dirty="0" smtClean="0">
                <a:latin typeface="Segoe UI Light" panose="020B0502040204020203" pitchFamily="34" charset="0"/>
                <a:cs typeface="Segoe UI Light" panose="020B0502040204020203" pitchFamily="34" charset="0"/>
              </a:rPr>
              <a:t>но начинаются ТОЛЬКО с буквы, подчёркивания или доллара:</a:t>
            </a:r>
          </a:p>
          <a:p>
            <a:pPr marL="76200" indent="0">
              <a:buNone/>
            </a:pPr>
            <a:r>
              <a:rPr lang="en-US" sz="3100" b="1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let a,</a:t>
            </a:r>
            <a:br>
              <a:rPr lang="en-US" sz="3100" b="1" dirty="0" smtClean="0">
                <a:latin typeface="Courier New" panose="02070309020205020404" pitchFamily="49" charset="0"/>
                <a:cs typeface="Courier New" panose="02070309020205020404" pitchFamily="49" charset="0"/>
              </a:rPr>
            </a:br>
            <a:r>
              <a:rPr lang="en-US" sz="3100" b="1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    a_2,</a:t>
            </a:r>
            <a:br>
              <a:rPr lang="en-US" sz="3100" b="1" dirty="0" smtClean="0">
                <a:latin typeface="Courier New" panose="02070309020205020404" pitchFamily="49" charset="0"/>
                <a:cs typeface="Courier New" panose="02070309020205020404" pitchFamily="49" charset="0"/>
              </a:rPr>
            </a:br>
            <a:r>
              <a:rPr lang="en-US" sz="3100" b="1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    $a,</a:t>
            </a:r>
            <a:br>
              <a:rPr lang="en-US" sz="3100" b="1" dirty="0" smtClean="0">
                <a:latin typeface="Courier New" panose="02070309020205020404" pitchFamily="49" charset="0"/>
                <a:cs typeface="Courier New" panose="02070309020205020404" pitchFamily="49" charset="0"/>
              </a:rPr>
            </a:br>
            <a:r>
              <a:rPr lang="en-US" sz="3100" b="1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    _test;</a:t>
            </a:r>
            <a:endParaRPr lang="en-US" sz="3100" b="1" dirty="0">
              <a:latin typeface="Courier New" panose="02070309020205020404" pitchFamily="49" charset="0"/>
              <a:cs typeface="Courier New" panose="02070309020205020404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185983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Shape 142"/>
          <p:cNvSpPr txBox="1">
            <a:spLocks noGrp="1"/>
          </p:cNvSpPr>
          <p:nvPr>
            <p:ph type="title"/>
          </p:nvPr>
        </p:nvSpPr>
        <p:spPr>
          <a:xfrm>
            <a:off x="1027950" y="689775"/>
            <a:ext cx="7088100" cy="910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lvl="0"/>
            <a:r>
              <a:rPr lang="ru-RU" sz="4000" dirty="0" smtClean="0">
                <a:latin typeface="PF Kids Pro Grade Five" panose="02000506000000020003" pitchFamily="2" charset="0"/>
              </a:rPr>
              <a:t>Строки</a:t>
            </a:r>
            <a:endParaRPr sz="4000" dirty="0">
              <a:latin typeface="PF Kids Pro Grade Five" panose="02000506000000020003" pitchFamily="2" charset="0"/>
            </a:endParaRPr>
          </a:p>
        </p:txBody>
      </p:sp>
      <p:sp>
        <p:nvSpPr>
          <p:cNvPr id="143" name="Shape 143"/>
          <p:cNvSpPr txBox="1">
            <a:spLocks noGrp="1"/>
          </p:cNvSpPr>
          <p:nvPr>
            <p:ph type="body" idx="1"/>
          </p:nvPr>
        </p:nvSpPr>
        <p:spPr>
          <a:xfrm>
            <a:off x="1070325" y="1651950"/>
            <a:ext cx="7056300" cy="4083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76200" indent="0">
              <a:buNone/>
            </a:pPr>
            <a:r>
              <a:rPr lang="ru-RU" sz="3100" dirty="0" smtClean="0">
                <a:latin typeface="Segoe UI Light" panose="020B0502040204020203" pitchFamily="34" charset="0"/>
                <a:cs typeface="Segoe UI Light" panose="020B0502040204020203" pitchFamily="34" charset="0"/>
              </a:rPr>
              <a:t>Строки текста описываются в кавычках либо в апострофах:</a:t>
            </a:r>
          </a:p>
          <a:p>
            <a:pPr marL="76200" indent="0">
              <a:buNone/>
            </a:pPr>
            <a:r>
              <a:rPr lang="en-US" sz="3100" b="1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let a</a:t>
            </a:r>
            <a:r>
              <a:rPr lang="ru-RU" sz="3100" b="1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 = </a:t>
            </a:r>
            <a:r>
              <a:rPr lang="en-US" sz="3100" b="1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"test",</a:t>
            </a:r>
            <a:br>
              <a:rPr lang="en-US" sz="3100" b="1" dirty="0" smtClean="0">
                <a:latin typeface="Courier New" panose="02070309020205020404" pitchFamily="49" charset="0"/>
                <a:cs typeface="Courier New" panose="02070309020205020404" pitchFamily="49" charset="0"/>
              </a:rPr>
            </a:br>
            <a:r>
              <a:rPr lang="en-US" sz="3100" b="1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    a_2 = </a:t>
            </a:r>
            <a:r>
              <a:rPr lang="en-US" sz="3100" b="1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'test',</a:t>
            </a:r>
          </a:p>
          <a:p>
            <a:pPr marL="76200" indent="0">
              <a:buNone/>
            </a:pPr>
            <a:r>
              <a:rPr lang="en-US" sz="3100" b="1" dirty="0">
                <a:latin typeface="Courier New" panose="02070309020205020404" pitchFamily="49" charset="0"/>
                <a:cs typeface="Courier New" panose="02070309020205020404" pitchFamily="49" charset="0"/>
              </a:rPr>
              <a:t> </a:t>
            </a:r>
            <a:r>
              <a:rPr lang="en-US" sz="3100" b="1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   a_3 = </a:t>
            </a:r>
            <a:r>
              <a:rPr lang="en-US" sz="3100" b="1" smtClean="0">
                <a:latin typeface="Courier New" panose="02070309020205020404" pitchFamily="49" charset="0"/>
                <a:cs typeface="Courier New" panose="02070309020205020404" pitchFamily="49" charset="0"/>
              </a:rPr>
              <a:t>`test`</a:t>
            </a:r>
            <a:r>
              <a:rPr lang="en-US" sz="3100" b="1" smtClean="0">
                <a:latin typeface="Courier New" panose="02070309020205020404" pitchFamily="49" charset="0"/>
                <a:cs typeface="Courier New" panose="02070309020205020404" pitchFamily="49" charset="0"/>
              </a:rPr>
              <a:t>;</a:t>
            </a:r>
            <a:endParaRPr lang="en-US" sz="3100" b="1" dirty="0">
              <a:latin typeface="Courier New" panose="02070309020205020404" pitchFamily="49" charset="0"/>
              <a:cs typeface="Courier New" panose="02070309020205020404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788617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Shape 142"/>
          <p:cNvSpPr txBox="1">
            <a:spLocks noGrp="1"/>
          </p:cNvSpPr>
          <p:nvPr>
            <p:ph type="title"/>
          </p:nvPr>
        </p:nvSpPr>
        <p:spPr>
          <a:xfrm>
            <a:off x="1027950" y="689775"/>
            <a:ext cx="7088100" cy="910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lvl="0"/>
            <a:r>
              <a:rPr lang="ru-RU" sz="4000" dirty="0" smtClean="0">
                <a:latin typeface="PF Kids Pro Grade Five" panose="02000506000000020003" pitchFamily="2" charset="0"/>
              </a:rPr>
              <a:t>Простейшие функции ввода/вывода</a:t>
            </a:r>
            <a:endParaRPr sz="4000" dirty="0">
              <a:latin typeface="PF Kids Pro Grade Five" panose="02000506000000020003" pitchFamily="2" charset="0"/>
            </a:endParaRPr>
          </a:p>
        </p:txBody>
      </p:sp>
      <p:sp>
        <p:nvSpPr>
          <p:cNvPr id="143" name="Shape 143"/>
          <p:cNvSpPr txBox="1">
            <a:spLocks noGrp="1"/>
          </p:cNvSpPr>
          <p:nvPr>
            <p:ph type="body" idx="1"/>
          </p:nvPr>
        </p:nvSpPr>
        <p:spPr>
          <a:xfrm>
            <a:off x="1070325" y="1651950"/>
            <a:ext cx="7056300" cy="4083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76200" indent="0">
              <a:buNone/>
            </a:pPr>
            <a:r>
              <a:rPr lang="ru-RU" sz="3100" dirty="0" smtClean="0">
                <a:latin typeface="Segoe UI Light" panose="020B0502040204020203" pitchFamily="34" charset="0"/>
                <a:cs typeface="Segoe UI Light" panose="020B0502040204020203" pitchFamily="34" charset="0"/>
              </a:rPr>
              <a:t>Вывод информации производится с помощью функции </a:t>
            </a:r>
            <a:r>
              <a:rPr lang="en-US" sz="3100" b="1" dirty="0" smtClean="0">
                <a:latin typeface="Segoe UI Light" panose="020B0502040204020203" pitchFamily="34" charset="0"/>
                <a:cs typeface="Segoe UI Light" panose="020B0502040204020203" pitchFamily="34" charset="0"/>
              </a:rPr>
              <a:t>alert</a:t>
            </a:r>
            <a:r>
              <a:rPr lang="en-US" sz="3100" dirty="0" smtClean="0">
                <a:latin typeface="Segoe UI Light" panose="020B0502040204020203" pitchFamily="34" charset="0"/>
                <a:cs typeface="Segoe UI Light" panose="020B0502040204020203" pitchFamily="34" charset="0"/>
              </a:rPr>
              <a:t>()</a:t>
            </a:r>
            <a:br>
              <a:rPr lang="en-US" sz="3100" dirty="0" smtClean="0">
                <a:latin typeface="Segoe UI Light" panose="020B0502040204020203" pitchFamily="34" charset="0"/>
                <a:cs typeface="Segoe UI Light" panose="020B0502040204020203" pitchFamily="34" charset="0"/>
              </a:rPr>
            </a:br>
            <a:r>
              <a:rPr lang="en-US" sz="3100" b="1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alert(1);</a:t>
            </a:r>
            <a:br>
              <a:rPr lang="en-US" sz="3100" b="1" dirty="0" smtClean="0">
                <a:latin typeface="Courier New" panose="02070309020205020404" pitchFamily="49" charset="0"/>
                <a:cs typeface="Courier New" panose="02070309020205020404" pitchFamily="49" charset="0"/>
              </a:rPr>
            </a:br>
            <a:r>
              <a:rPr lang="en-US" sz="3100" b="1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alert(x);</a:t>
            </a:r>
            <a:br>
              <a:rPr lang="en-US" sz="3100" b="1" dirty="0" smtClean="0">
                <a:latin typeface="Courier New" panose="02070309020205020404" pitchFamily="49" charset="0"/>
                <a:cs typeface="Courier New" panose="02070309020205020404" pitchFamily="49" charset="0"/>
              </a:rPr>
            </a:br>
            <a:r>
              <a:rPr lang="en-US" sz="3100" b="1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alert("Test");</a:t>
            </a:r>
            <a:endParaRPr lang="en-US" sz="3100" b="1" dirty="0">
              <a:latin typeface="Courier New" panose="02070309020205020404" pitchFamily="49" charset="0"/>
              <a:cs typeface="Courier New" panose="02070309020205020404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444844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Shape 142"/>
          <p:cNvSpPr txBox="1">
            <a:spLocks noGrp="1"/>
          </p:cNvSpPr>
          <p:nvPr>
            <p:ph type="title"/>
          </p:nvPr>
        </p:nvSpPr>
        <p:spPr>
          <a:xfrm>
            <a:off x="1027950" y="689775"/>
            <a:ext cx="7088100" cy="910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lvl="0"/>
            <a:r>
              <a:rPr lang="ru-RU" sz="4000" dirty="0" smtClean="0">
                <a:latin typeface="PF Kids Pro Grade Five" panose="02000506000000020003" pitchFamily="2" charset="0"/>
              </a:rPr>
              <a:t>Простейшие функции ввода/вывода</a:t>
            </a:r>
            <a:endParaRPr sz="4000" dirty="0">
              <a:latin typeface="PF Kids Pro Grade Five" panose="02000506000000020003" pitchFamily="2" charset="0"/>
            </a:endParaRPr>
          </a:p>
        </p:txBody>
      </p:sp>
      <p:sp>
        <p:nvSpPr>
          <p:cNvPr id="143" name="Shape 143"/>
          <p:cNvSpPr txBox="1">
            <a:spLocks noGrp="1"/>
          </p:cNvSpPr>
          <p:nvPr>
            <p:ph type="body" idx="1"/>
          </p:nvPr>
        </p:nvSpPr>
        <p:spPr>
          <a:xfrm>
            <a:off x="1070325" y="1651950"/>
            <a:ext cx="7056300" cy="4083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76200" indent="0">
              <a:buNone/>
            </a:pPr>
            <a:r>
              <a:rPr lang="ru-RU" dirty="0" smtClean="0">
                <a:latin typeface="Segoe UI Light" panose="020B0502040204020203" pitchFamily="34" charset="0"/>
                <a:cs typeface="Segoe UI Light" panose="020B0502040204020203" pitchFamily="34" charset="0"/>
              </a:rPr>
              <a:t>Ввод информации производится с помощью функции </a:t>
            </a:r>
            <a:r>
              <a:rPr lang="en-US" b="1" dirty="0" smtClean="0">
                <a:latin typeface="Segoe UI Light" panose="020B0502040204020203" pitchFamily="34" charset="0"/>
                <a:cs typeface="Segoe UI Light" panose="020B0502040204020203" pitchFamily="34" charset="0"/>
              </a:rPr>
              <a:t>prompt</a:t>
            </a:r>
            <a:r>
              <a:rPr lang="en-US" dirty="0" smtClean="0">
                <a:latin typeface="Segoe UI Light" panose="020B0502040204020203" pitchFamily="34" charset="0"/>
                <a:cs typeface="Segoe UI Light" panose="020B0502040204020203" pitchFamily="34" charset="0"/>
              </a:rPr>
              <a:t>(). </a:t>
            </a:r>
            <a:r>
              <a:rPr lang="ru-RU" dirty="0" smtClean="0">
                <a:latin typeface="Segoe UI Light" panose="020B0502040204020203" pitchFamily="34" charset="0"/>
                <a:cs typeface="Segoe UI Light" panose="020B0502040204020203" pitchFamily="34" charset="0"/>
              </a:rPr>
              <a:t>Следующий код </a:t>
            </a:r>
            <a:r>
              <a:rPr lang="ru-RU" dirty="0">
                <a:latin typeface="Segoe UI Light" panose="020B0502040204020203" pitchFamily="34" charset="0"/>
                <a:cs typeface="Segoe UI Light" panose="020B0502040204020203" pitchFamily="34" charset="0"/>
              </a:rPr>
              <a:t>выведет модальное окно с заголовком </a:t>
            </a:r>
            <a:r>
              <a:rPr lang="ru-RU" b="1" dirty="0" err="1">
                <a:latin typeface="Segoe UI Light" panose="020B0502040204020203" pitchFamily="34" charset="0"/>
                <a:cs typeface="Segoe UI Light" panose="020B0502040204020203" pitchFamily="34" charset="0"/>
              </a:rPr>
              <a:t>title</a:t>
            </a:r>
            <a:r>
              <a:rPr lang="ru-RU" dirty="0">
                <a:latin typeface="Segoe UI Light" panose="020B0502040204020203" pitchFamily="34" charset="0"/>
                <a:cs typeface="Segoe UI Light" panose="020B0502040204020203" pitchFamily="34" charset="0"/>
              </a:rPr>
              <a:t>, полем для ввода текста, заполненным строкой по умолчанию </a:t>
            </a:r>
            <a:r>
              <a:rPr lang="ru-RU" b="1" dirty="0" err="1">
                <a:latin typeface="Segoe UI Light" panose="020B0502040204020203" pitchFamily="34" charset="0"/>
                <a:cs typeface="Segoe UI Light" panose="020B0502040204020203" pitchFamily="34" charset="0"/>
              </a:rPr>
              <a:t>default</a:t>
            </a:r>
            <a:r>
              <a:rPr lang="ru-RU" dirty="0">
                <a:latin typeface="Segoe UI Light" panose="020B0502040204020203" pitchFamily="34" charset="0"/>
                <a:cs typeface="Segoe UI Light" panose="020B0502040204020203" pitchFamily="34" charset="0"/>
              </a:rPr>
              <a:t> и кнопками </a:t>
            </a:r>
            <a:r>
              <a:rPr lang="ru-RU" dirty="0" smtClean="0">
                <a:latin typeface="Segoe UI Light" panose="020B0502040204020203" pitchFamily="34" charset="0"/>
                <a:cs typeface="Segoe UI Light" panose="020B0502040204020203" pitchFamily="34" charset="0"/>
              </a:rPr>
              <a:t>OK/CANCEL и поместит значение из поля ввода в переменную </a:t>
            </a:r>
            <a:r>
              <a:rPr lang="en-US" b="1" dirty="0" smtClean="0">
                <a:latin typeface="Segoe UI Light" panose="020B0502040204020203" pitchFamily="34" charset="0"/>
                <a:cs typeface="Segoe UI Light" panose="020B0502040204020203" pitchFamily="34" charset="0"/>
              </a:rPr>
              <a:t>result</a:t>
            </a:r>
            <a:r>
              <a:rPr lang="ru-RU" dirty="0" smtClean="0">
                <a:latin typeface="Segoe UI Light" panose="020B0502040204020203" pitchFamily="34" charset="0"/>
                <a:cs typeface="Segoe UI Light" panose="020B0502040204020203" pitchFamily="34" charset="0"/>
              </a:rPr>
              <a:t>:</a:t>
            </a:r>
            <a:r>
              <a:rPr lang="en-US" dirty="0" smtClean="0">
                <a:latin typeface="Segoe UI Light" panose="020B0502040204020203" pitchFamily="34" charset="0"/>
                <a:cs typeface="Segoe UI Light" panose="020B0502040204020203" pitchFamily="34" charset="0"/>
              </a:rPr>
              <a:t/>
            </a:r>
            <a:br>
              <a:rPr lang="en-US" dirty="0" smtClean="0">
                <a:latin typeface="Segoe UI Light" panose="020B0502040204020203" pitchFamily="34" charset="0"/>
                <a:cs typeface="Segoe UI Light" panose="020B0502040204020203" pitchFamily="34" charset="0"/>
              </a:rPr>
            </a:br>
            <a:r>
              <a:rPr lang="en-US" b="1" dirty="0">
                <a:latin typeface="Courier New" panose="02070309020205020404" pitchFamily="49" charset="0"/>
                <a:cs typeface="Courier New" panose="02070309020205020404" pitchFamily="49" charset="0"/>
              </a:rPr>
              <a:t>result = prompt</a:t>
            </a:r>
            <a:r>
              <a:rPr lang="en-US" b="1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("title", "default");</a:t>
            </a:r>
            <a:endParaRPr lang="en-US" b="1" dirty="0">
              <a:latin typeface="Courier New" panose="02070309020205020404" pitchFamily="49" charset="0"/>
              <a:cs typeface="Courier New" panose="02070309020205020404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46094379"/>
      </p:ext>
    </p:extLst>
  </p:cSld>
  <p:clrMapOvr>
    <a:masterClrMapping/>
  </p:clrMapOvr>
</p:sld>
</file>

<file path=ppt/theme/theme1.xml><?xml version="1.0" encoding="utf-8"?>
<a:theme xmlns:a="http://schemas.openxmlformats.org/drawingml/2006/main" name="Trinculo template">
  <a:themeElements>
    <a:clrScheme name="Custom 347">
      <a:dk1>
        <a:srgbClr val="000000"/>
      </a:dk1>
      <a:lt1>
        <a:srgbClr val="FFFFFF"/>
      </a:lt1>
      <a:dk2>
        <a:srgbClr val="666666"/>
      </a:dk2>
      <a:lt2>
        <a:srgbClr val="CCCCCC"/>
      </a:lt2>
      <a:accent1>
        <a:srgbClr val="3A81BA"/>
      </a:accent1>
      <a:accent2>
        <a:srgbClr val="D89F39"/>
      </a:accent2>
      <a:accent3>
        <a:srgbClr val="8BAB42"/>
      </a:accent3>
      <a:accent4>
        <a:srgbClr val="57A7B5"/>
      </a:accent4>
      <a:accent5>
        <a:srgbClr val="8B81D2"/>
      </a:accent5>
      <a:accent6>
        <a:srgbClr val="963334"/>
      </a:accent6>
      <a:hlink>
        <a:srgbClr val="1155CC"/>
      </a:hlink>
      <a:folHlink>
        <a:srgbClr val="6611CC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Custom Theme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170</TotalTime>
  <Words>346</Words>
  <Application>Microsoft Office PowerPoint</Application>
  <PresentationFormat>Экран (4:3)</PresentationFormat>
  <Paragraphs>75</Paragraphs>
  <Slides>14</Slides>
  <Notes>14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21" baseType="lpstr">
      <vt:lpstr>PF Kids Pro Grade Five</vt:lpstr>
      <vt:lpstr>Varela Round</vt:lpstr>
      <vt:lpstr>Arial</vt:lpstr>
      <vt:lpstr>Segoe UI Light</vt:lpstr>
      <vt:lpstr>Shadows Into Light</vt:lpstr>
      <vt:lpstr>Courier New</vt:lpstr>
      <vt:lpstr>Trinculo template</vt:lpstr>
      <vt:lpstr>Введение в JS.</vt:lpstr>
      <vt:lpstr>Что такое JS?</vt:lpstr>
      <vt:lpstr>Что умеет</vt:lpstr>
      <vt:lpstr>Что НЕ умеет</vt:lpstr>
      <vt:lpstr>Синтаксис</vt:lpstr>
      <vt:lpstr>Переменные</vt:lpstr>
      <vt:lpstr>Операторы</vt:lpstr>
      <vt:lpstr>Арифметические операторы</vt:lpstr>
      <vt:lpstr>Операторы присваивания</vt:lpstr>
      <vt:lpstr>Комментарии</vt:lpstr>
      <vt:lpstr>Идентификаторы</vt:lpstr>
      <vt:lpstr>Строки</vt:lpstr>
      <vt:lpstr>Простейшие функции ввода/вывода</vt:lpstr>
      <vt:lpstr>Простейшие функции ввода/вывода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This is your presentation title</dc:title>
  <cp:lastModifiedBy>Ivan Kazakov</cp:lastModifiedBy>
  <cp:revision>25</cp:revision>
  <dcterms:modified xsi:type="dcterms:W3CDTF">2018-10-02T07:24:34Z</dcterms:modified>
</cp:coreProperties>
</file>