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9"/>
  </p:notesMasterIdLst>
  <p:sldIdLst>
    <p:sldId id="256" r:id="rId2"/>
    <p:sldId id="290" r:id="rId3"/>
    <p:sldId id="291" r:id="rId4"/>
    <p:sldId id="292" r:id="rId5"/>
    <p:sldId id="293" r:id="rId6"/>
    <p:sldId id="294" r:id="rId7"/>
    <p:sldId id="295" r:id="rId8"/>
  </p:sldIdLst>
  <p:sldSz cx="9144000" cy="6858000" type="screen4x3"/>
  <p:notesSz cx="6858000" cy="9144000"/>
  <p:embeddedFontLst>
    <p:embeddedFont>
      <p:font typeface="Segoe UI Light" panose="020B0502040204020203" pitchFamily="34" charset="0"/>
      <p:regular r:id="rId10"/>
      <p:italic r:id="rId11"/>
    </p:embeddedFont>
    <p:embeddedFont>
      <p:font typeface="Shadows Into Light" panose="020B0604020202020204" charset="0"/>
      <p:regular r:id="rId12"/>
    </p:embeddedFont>
    <p:embeddedFont>
      <p:font typeface="Varela Round" panose="020B0604020202020204" charset="-79"/>
      <p:regular r:id="rId13"/>
    </p:embeddedFont>
    <p:embeddedFont>
      <p:font typeface="PF Kids Pro Grade Five" panose="02000506000000020003" pitchFamily="2" charset="0"/>
      <p:regular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09900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81478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34409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76685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20909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016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>
                <a:latin typeface="PF Kids Pro Grade Five" panose="02000506000000020003" pitchFamily="2" charset="0"/>
              </a:rPr>
              <a:t>AJAX </a:t>
            </a:r>
            <a:r>
              <a:rPr lang="ru-RU" dirty="0" smtClean="0">
                <a:latin typeface="PF Kids Pro Grade Five" panose="02000506000000020003" pitchFamily="2" charset="0"/>
              </a:rPr>
              <a:t>в </a:t>
            </a:r>
            <a:r>
              <a:rPr lang="en-US" dirty="0" smtClean="0">
                <a:latin typeface="PF Kids Pro Grade Five" panose="02000506000000020003" pitchFamily="2" charset="0"/>
              </a:rPr>
              <a:t>jQuery.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27667" y="3782872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2954692" y="3830625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Что это ещё раз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AJAX – Asynchronous Javascript And Xml –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способ взаимодействия с сервером, при котором запросы отправляются независимо от загрузки страницы (т. е. асинхронно).</a:t>
            </a:r>
            <a:endParaRPr lang="en-US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45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Как это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Для отправки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ajax-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запросов также используется оператор </a:t>
            </a:r>
            <a:r>
              <a:rPr lang="en-US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$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но в следующем виде:</a:t>
            </a:r>
          </a:p>
          <a:p>
            <a:pPr marL="76200" indent="0">
              <a:buNone/>
            </a:pP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$.ajax();</a:t>
            </a:r>
          </a:p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скобках указывается объект с параметрами запроса и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callback-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функциями.</a:t>
            </a: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06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err="1" smtClean="0">
                <a:latin typeface="PF Kids Pro Grade Five" panose="02000506000000020003" pitchFamily="2" charset="0"/>
              </a:rPr>
              <a:t>Примерчик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$.ajax({</a:t>
            </a:r>
          </a:p>
          <a:p>
            <a:pPr marL="76200" indent="0">
              <a:buNone/>
            </a:pP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url: "scripts/</a:t>
            </a:r>
            <a:r>
              <a:rPr lang="en-US" sz="28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test.php</a:t>
            </a: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",</a:t>
            </a:r>
          </a:p>
          <a:p>
            <a:pPr marL="76200" indent="0">
              <a:buNone/>
            </a:pP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type: "POST",</a:t>
            </a:r>
          </a:p>
          <a:p>
            <a:pPr marL="76200" indent="0">
              <a:buNone/>
            </a:pP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data: { key1: "value1" },</a:t>
            </a:r>
          </a:p>
          <a:p>
            <a:pPr marL="76200" indent="0">
              <a:buNone/>
            </a:pP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success: function(response) { </a:t>
            </a:r>
          </a:p>
          <a:p>
            <a:pPr marL="7620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alert(response);</a:t>
            </a:r>
          </a:p>
          <a:p>
            <a:pPr marL="76200" indent="0">
              <a:buNone/>
            </a:pP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}</a:t>
            </a:r>
          </a:p>
          <a:p>
            <a:pPr marL="76200" indent="0">
              <a:buNone/>
            </a:pP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});</a:t>
            </a:r>
          </a:p>
        </p:txBody>
      </p:sp>
    </p:spTree>
    <p:extLst>
      <p:ext uri="{BB962C8B-B14F-4D97-AF65-F5344CB8AC3E}">
        <p14:creationId xmlns:p14="http://schemas.microsoft.com/office/powerpoint/2010/main" val="413872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Что есть что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3200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url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путь к серверному скрипту, который должен обработать запрос</a:t>
            </a:r>
          </a:p>
          <a:p>
            <a:r>
              <a:rPr lang="en-US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type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тип запроса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: GET (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который по умолчанию)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либо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POST</a:t>
            </a:r>
          </a:p>
          <a:p>
            <a:r>
              <a:rPr lang="en-US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data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данные, отправляемые вместе с запросом</a:t>
            </a:r>
            <a:endParaRPr lang="en-US" sz="3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68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Callback-</a:t>
            </a:r>
            <a:r>
              <a:rPr lang="ru-RU" sz="4000" dirty="0" smtClean="0">
                <a:latin typeface="PF Kids Pro Grade Five" panose="02000506000000020003" pitchFamily="2" charset="0"/>
              </a:rPr>
              <a:t>функции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Это функция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которая должна быть выполнена после того, как другая функция завершила выполнение (отсюда и название: </a:t>
            </a:r>
            <a:r>
              <a:rPr lang="ru-RU" sz="3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callback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функция обратного вызова).</a:t>
            </a: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15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Какие есть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success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функция, вызываемая при успешном выполнении запроса</a:t>
            </a:r>
          </a:p>
          <a:p>
            <a:r>
              <a:rPr lang="en-US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error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функция, вызываемая в случае ошибки при отправке запроса</a:t>
            </a:r>
            <a:endParaRPr lang="en-US" sz="3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35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187</Words>
  <Application>Microsoft Office PowerPoint</Application>
  <PresentationFormat>Экран (4:3)</PresentationFormat>
  <Paragraphs>25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Segoe UI Light</vt:lpstr>
      <vt:lpstr>Shadows Into Light</vt:lpstr>
      <vt:lpstr>Varela Round</vt:lpstr>
      <vt:lpstr>PF Kids Pro Grade Five</vt:lpstr>
      <vt:lpstr>Courier New</vt:lpstr>
      <vt:lpstr>Trinculo template</vt:lpstr>
      <vt:lpstr>AJAX в jQuery.</vt:lpstr>
      <vt:lpstr>Что это ещё раз</vt:lpstr>
      <vt:lpstr>Как это</vt:lpstr>
      <vt:lpstr>Примерчик</vt:lpstr>
      <vt:lpstr>Что есть что</vt:lpstr>
      <vt:lpstr>Callback-функции</vt:lpstr>
      <vt:lpstr>Какие есть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34</cp:revision>
  <dcterms:modified xsi:type="dcterms:W3CDTF">2018-10-17T17:23:13Z</dcterms:modified>
</cp:coreProperties>
</file>