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7"/>
  </p:notesMasterIdLst>
  <p:sldIdLst>
    <p:sldId id="256" r:id="rId2"/>
    <p:sldId id="302" r:id="rId3"/>
    <p:sldId id="288" r:id="rId4"/>
    <p:sldId id="301" r:id="rId5"/>
    <p:sldId id="289" r:id="rId6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8"/>
    </p:embeddedFont>
    <p:embeddedFont>
      <p:font typeface="Segoe UI Light" panose="020B0502040204020203" pitchFamily="34" charset="0"/>
      <p:regular r:id="rId9"/>
      <p:italic r:id="rId10"/>
    </p:embeddedFont>
    <p:embeddedFont>
      <p:font typeface="Shadows Into Light" panose="020B0604020202020204" charset="0"/>
      <p:regular r:id="rId11"/>
    </p:embeddedFont>
    <p:embeddedFont>
      <p:font typeface="Varela Round" panose="020B0604020202020204" charset="-79"/>
      <p:regular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10157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06588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506898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3229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759125" y="2655750"/>
            <a:ext cx="762575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dirty="0">
                <a:latin typeface="PF Kids Pro Grade Five" panose="02000506000000020003" pitchFamily="2" charset="0"/>
              </a:rPr>
              <a:t>Работа с </a:t>
            </a:r>
            <a:r>
              <a:rPr lang="en-US" dirty="0">
                <a:latin typeface="PF Kids Pro Grade Five" panose="02000506000000020003" pitchFamily="2" charset="0"/>
              </a:rPr>
              <a:t>MySQL </a:t>
            </a:r>
            <a:r>
              <a:rPr lang="ru-RU" dirty="0">
                <a:latin typeface="PF Kids Pro Grade Five" panose="02000506000000020003" pitchFamily="2" charset="0"/>
              </a:rPr>
              <a:t>в </a:t>
            </a:r>
            <a:r>
              <a:rPr lang="en-US" dirty="0">
                <a:latin typeface="PF Kids Pro Grade Five" panose="02000506000000020003" pitchFamily="2" charset="0"/>
              </a:rPr>
              <a:t>PHP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123270" y="19230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56125" y="3772771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2983150" y="3820524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532691" y="2024863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Что такое </a:t>
            </a:r>
            <a:r>
              <a:rPr lang="en-US" sz="4000" dirty="0">
                <a:latin typeface="PF Kids Pro Grade Five" panose="02000506000000020003" pitchFamily="2" charset="0"/>
              </a:rPr>
              <a:t>PHP-</a:t>
            </a:r>
            <a:r>
              <a:rPr lang="ru-RU" sz="4000" dirty="0">
                <a:latin typeface="PF Kids Pro Grade Five" panose="02000506000000020003" pitchFamily="2" charset="0"/>
              </a:rPr>
              <a:t>расширение </a:t>
            </a:r>
            <a:r>
              <a:rPr lang="en-US" sz="4000" dirty="0" err="1">
                <a:latin typeface="PF Kids Pro Grade Five" panose="02000506000000020003" pitchFamily="2" charset="0"/>
              </a:rPr>
              <a:t>mysqli</a:t>
            </a:r>
            <a:r>
              <a:rPr lang="en-US" sz="4000" dirty="0">
                <a:latin typeface="PF Kids Pro Grade Five" panose="02000506000000020003" pitchFamily="2" charset="0"/>
              </a:rPr>
              <a:t>?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alt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Расширение драйвера реляционных баз данных, используемого в языке программирования PHP для предоставления доступа к базам данных MySQL</a:t>
            </a:r>
            <a:r>
              <a:rPr lang="en-US" alt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ru-RU" altLang="ru-RU" sz="36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912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Подключение к базе данных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</a:t>
            </a:r>
            <a:r>
              <a:rPr lang="en-US" alt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servername</a:t>
            </a: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"localhost";</a:t>
            </a:r>
          </a:p>
          <a:p>
            <a:pPr marL="76200" indent="0">
              <a:buNone/>
            </a:pP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$username = "root";</a:t>
            </a:r>
          </a:p>
          <a:p>
            <a:pPr marL="76200" indent="0">
              <a:buNone/>
            </a:pP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$password = "";</a:t>
            </a:r>
          </a:p>
          <a:p>
            <a:pPr marL="76200" indent="0">
              <a:buNone/>
            </a:pP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$database = "</a:t>
            </a:r>
            <a:r>
              <a:rPr lang="en-US" alt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db_name</a:t>
            </a: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";</a:t>
            </a:r>
            <a:endParaRPr lang="ru-RU" alt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$link = </a:t>
            </a:r>
            <a:r>
              <a:rPr lang="en-US" alt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mysqli_init</a:t>
            </a: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pPr marL="76200" indent="0">
              <a:buNone/>
            </a:pP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$link-&gt;</a:t>
            </a:r>
            <a:r>
              <a:rPr lang="en-US" alt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real_connect</a:t>
            </a: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($</a:t>
            </a:r>
            <a:r>
              <a:rPr lang="en-US" alt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servername</a:t>
            </a: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$username, $password, $</a:t>
            </a:r>
            <a:r>
              <a:rPr lang="en-US" alt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db_name</a:t>
            </a: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  <a:endParaRPr lang="ru-RU" altLang="ru-RU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832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Выполнение запросов к БД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$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sql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= "SELECT 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*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FROM `users`";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$result = $link-&gt;query($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sql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pPr marL="76200" indent="0">
              <a:buNone/>
            </a:pPr>
            <a:endParaRPr lang="en-US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$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sql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= "INSERT INTO `users` 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VALUES (NULL, 'Isaac', 'Clarke')";</a:t>
            </a:r>
          </a:p>
          <a:p>
            <a:pPr marL="76200" indent="0"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$link-&gt;query($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sql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pPr marL="76200" indent="0">
              <a:buNone/>
            </a:pPr>
            <a:endParaRPr lang="en-US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$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sql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= "DELETE FROM `users` WHERE `id`=2";</a:t>
            </a:r>
          </a:p>
          <a:p>
            <a:pPr marL="76200" indent="0"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$link-&gt;query($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sql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pPr marL="76200" indent="0">
              <a:buNone/>
            </a:pP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493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Дополнительные функции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lnSpc>
                <a:spcPct val="85000"/>
              </a:lnSpc>
            </a:pPr>
            <a:r>
              <a:rPr lang="en-US" alt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$link-&gt;</a:t>
            </a:r>
            <a:r>
              <a:rPr lang="en-US" alt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insert_id</a:t>
            </a:r>
            <a:r>
              <a:rPr lang="ru-RU" alt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получение</a:t>
            </a:r>
            <a:r>
              <a:rPr lang="en-US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id </a:t>
            </a:r>
            <a:r>
              <a:rPr lang="ru-RU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последней вставленной строки.</a:t>
            </a:r>
            <a:endParaRPr lang="en-US" alt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342900" indent="-342900">
              <a:lnSpc>
                <a:spcPct val="85000"/>
              </a:lnSpc>
            </a:pPr>
            <a:r>
              <a:rPr lang="en-US" alt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$result-&gt;</a:t>
            </a:r>
            <a:r>
              <a:rPr lang="en-US" alt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num_rows</a:t>
            </a:r>
            <a:r>
              <a:rPr lang="ru-RU" alt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получение количества выбранных строк.</a:t>
            </a:r>
          </a:p>
          <a:p>
            <a:pPr marL="342900" indent="-342900">
              <a:lnSpc>
                <a:spcPct val="85000"/>
              </a:lnSpc>
            </a:pPr>
            <a:r>
              <a:rPr lang="en-US" alt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$result-&gt;</a:t>
            </a:r>
            <a:r>
              <a:rPr lang="en-US" alt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fetch_assoc</a:t>
            </a:r>
            <a:r>
              <a:rPr lang="en-US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</a:t>
            </a:r>
            <a:r>
              <a:rPr lang="ru-RU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получение первой строки результата. При этом указатель текущей строки будет увеличен на единицу, и повторное использование этой функции вернёт следующую строку. В конце вызов функции вернёт </a:t>
            </a:r>
            <a:r>
              <a:rPr lang="en-US" alt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false</a:t>
            </a:r>
            <a:r>
              <a:rPr lang="en-US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ru-RU" alt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>
              <a:lnSpc>
                <a:spcPct val="85000"/>
              </a:lnSpc>
            </a:pPr>
            <a:r>
              <a:rPr lang="en-US" altLang="ru-RU" sz="2800" b="1">
                <a:latin typeface="Segoe UI Light" panose="020B0502040204020203" pitchFamily="34" charset="0"/>
                <a:cs typeface="Segoe UI Light" panose="020B0502040204020203" pitchFamily="34" charset="0"/>
              </a:rPr>
              <a:t>$link-&gt;close</a:t>
            </a:r>
            <a:r>
              <a:rPr lang="en-US" alt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();</a:t>
            </a:r>
            <a:r>
              <a:rPr lang="en-US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закрытие соединения с базой.</a:t>
            </a:r>
          </a:p>
        </p:txBody>
      </p:sp>
    </p:spTree>
    <p:extLst>
      <p:ext uri="{BB962C8B-B14F-4D97-AF65-F5344CB8AC3E}">
        <p14:creationId xmlns:p14="http://schemas.microsoft.com/office/powerpoint/2010/main" val="1583349298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2114</TotalTime>
  <Words>231</Words>
  <Application>Microsoft Office PowerPoint</Application>
  <PresentationFormat>Экран (4:3)</PresentationFormat>
  <Paragraphs>25</Paragraphs>
  <Slides>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2" baseType="lpstr">
      <vt:lpstr>Segoe UI Light</vt:lpstr>
      <vt:lpstr>Varela Round</vt:lpstr>
      <vt:lpstr>Arial</vt:lpstr>
      <vt:lpstr>PF Kids Pro Grade Five</vt:lpstr>
      <vt:lpstr>Courier New</vt:lpstr>
      <vt:lpstr>Shadows Into Light</vt:lpstr>
      <vt:lpstr>Trinculo template</vt:lpstr>
      <vt:lpstr>Работа с MySQL в PHP</vt:lpstr>
      <vt:lpstr>Что такое PHP-расширение mysqli?</vt:lpstr>
      <vt:lpstr>Подключение к базе данных</vt:lpstr>
      <vt:lpstr>Выполнение запросов к БД</vt:lpstr>
      <vt:lpstr>Дополнительные функции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24</cp:revision>
  <dcterms:modified xsi:type="dcterms:W3CDTF">2019-08-25T12:18:50Z</dcterms:modified>
</cp:coreProperties>
</file>