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2"/>
  </p:notesMasterIdLst>
  <p:sldIdLst>
    <p:sldId id="256" r:id="rId2"/>
    <p:sldId id="288" r:id="rId3"/>
    <p:sldId id="289" r:id="rId4"/>
    <p:sldId id="297" r:id="rId5"/>
    <p:sldId id="296" r:id="rId6"/>
    <p:sldId id="298" r:id="rId7"/>
    <p:sldId id="291" r:id="rId8"/>
    <p:sldId id="299" r:id="rId9"/>
    <p:sldId id="300" r:id="rId10"/>
    <p:sldId id="301" r:id="rId11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3"/>
    </p:embeddedFont>
    <p:embeddedFont>
      <p:font typeface="Segoe UI Light" panose="020B0502040204020203" pitchFamily="34" charset="0"/>
      <p:regular r:id="rId14"/>
      <p:italic r:id="rId15"/>
    </p:embeddedFont>
    <p:embeddedFont>
      <p:font typeface="Shadows Into Light" panose="020B0604020202020204" charset="0"/>
      <p:regular r:id="rId16"/>
    </p:embeddedFont>
    <p:embeddedFont>
      <p:font typeface="Varela Round" panose="020B0604020202020204" charset="-79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6588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3229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30676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73095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5354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87132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6456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8903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3596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759125" y="2655750"/>
            <a:ext cx="762575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>
                <a:latin typeface="PF Kids Pro Grade Five" panose="02000506000000020003" pitchFamily="2" charset="0"/>
              </a:rPr>
              <a:t>Массивы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123270" y="19230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56125" y="3772771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83150" y="382052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532691" y="2024863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Объявление массива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200" dirty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Описание пустого массива:</a:t>
            </a:r>
            <a:endParaRPr lang="en-US" altLang="ru-RU" sz="3200" dirty="0">
              <a:latin typeface="Segoe UI Light" panose="020B0502040204020203" pitchFamily="34" charset="0"/>
              <a:cs typeface="Segoe UI Light" panose="020B0502040204020203" pitchFamily="34" charset="0"/>
              <a:sym typeface="Arial"/>
            </a:endParaRP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 = [];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 = array();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Описание массива, имеющего элементы: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 = [</a:t>
            </a:r>
            <a:r>
              <a:rPr lang="ru-RU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1, 1.5, 2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];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 = array(</a:t>
            </a:r>
            <a:r>
              <a:rPr lang="ru-RU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1, 1.5, 2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832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Функции для работы с массивами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array_push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добавление элементов в конец массива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array_push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($a, 4, 5);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будет </a:t>
            </a:r>
            <a:b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			 //[1, 1.5, 2, 4, 5]</a:t>
            </a: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array_pop</a:t>
            </a:r>
            <a:r>
              <a:rPr lang="en-US" alt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извлечение последнего элемента массива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$b = 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array_pop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($a);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будет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$b === 2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         //$a === [1, 1.5]</a:t>
            </a: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array_shift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извлечение первого элемента массива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$b = 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array_shift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($a);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будет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$b === 1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         	 //$a === [1.5, 2]</a:t>
            </a: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array_unshift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добавление элементов в начало массива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array_unshift</a:t>
            </a:r>
            <a:r>
              <a:rPr lang="en-US" altLang="ru-RU" b="1">
                <a:latin typeface="Courier New" panose="02070309020205020404" pitchFamily="49" charset="0"/>
                <a:cs typeface="Courier New" panose="02070309020205020404" pitchFamily="49" charset="0"/>
              </a:rPr>
              <a:t>($a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, 4, 5);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будет </a:t>
            </a:r>
            <a:b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			 //[4, 5, 1, 1.5, 2]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49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Функции для работы с массивами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80900" y="1590843"/>
            <a:ext cx="7035150" cy="4365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array_search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поиск элемента в массиве</a:t>
            </a:r>
            <a:b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array_search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(2, $a); // 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2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array_search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5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, $a); // 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false</a:t>
            </a:r>
            <a:b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in_array</a:t>
            </a:r>
            <a:r>
              <a:rPr lang="en-US" alt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проверка, есть ли элемент в массиве</a:t>
            </a:r>
            <a:b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endParaRPr lang="ru-RU" alt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in_array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(2, $a);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true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in_array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5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, $a);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false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69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Функции для работы с массивами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array_map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обработка всех элементов массива поочерёдно функцией, передаваемой в качестве параметра. Метод не изменяет исходный массив, а возвращает новый.</a:t>
            </a:r>
            <a:endParaRPr lang="en-US" alt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$b = 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array_map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(function($value) {            		return $value * $value;      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}, $a); 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новый массив, содержащий 	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квадраты чисел исходного массива</a:t>
            </a: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611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Функции для работы с массивами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array_filter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получение из исходного массива всех значений, для которых функция вернёт </a:t>
            </a:r>
            <a:r>
              <a:rPr lang="en-US" alt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true: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$b = 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array_filter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($a, function($value) {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return $value &gt; 1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});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новый массив, содержащий </a:t>
            </a: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все элементы, которые больше 1</a:t>
            </a: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681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677107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ru-RU" alt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массиве из пяти элементов найти минимальный элемент и его номер. </a:t>
            </a:r>
          </a:p>
        </p:txBody>
      </p:sp>
    </p:spTree>
    <p:extLst>
      <p:ext uri="{BB962C8B-B14F-4D97-AF65-F5344CB8AC3E}">
        <p14:creationId xmlns:p14="http://schemas.microsoft.com/office/powerpoint/2010/main" val="1490389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Ассоциативные массивы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80900" y="1590842"/>
            <a:ext cx="7035150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Описание массива, имеющего элементы: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 = [</a:t>
            </a:r>
            <a:b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3200" b="1">
                <a:latin typeface="Courier New" panose="02070309020205020404" pitchFamily="49" charset="0"/>
                <a:cs typeface="Courier New" panose="02070309020205020404" pitchFamily="49" charset="0"/>
              </a:rPr>
              <a:t>"name" =&gt;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"Isaac", 	</a:t>
            </a:r>
            <a:r>
              <a:rPr lang="en-US" altLang="ru-RU" sz="3200" b="1">
                <a:latin typeface="Courier New" panose="02070309020205020404" pitchFamily="49" charset="0"/>
                <a:cs typeface="Courier New" panose="02070309020205020404" pitchFamily="49" charset="0"/>
              </a:rPr>
              <a:t>"surname" =&gt;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"Clarke", 	</a:t>
            </a:r>
            <a:r>
              <a:rPr lang="en-US" altLang="ru-RU" sz="3200" b="1">
                <a:latin typeface="Courier New" panose="02070309020205020404" pitchFamily="49" charset="0"/>
                <a:cs typeface="Courier New" panose="02070309020205020404" pitchFamily="49" charset="0"/>
              </a:rPr>
              <a:t>"job" =&gt;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"Ship systems engineer"</a:t>
            </a:r>
            <a:b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];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78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Ассоциативные массивы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80900" y="1590842"/>
            <a:ext cx="7035150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Описание массива, имеющего элементы: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$a["name"]; 	//"Isaac"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$a["surname"]; //"Clarke"</a:t>
            </a:r>
          </a:p>
        </p:txBody>
      </p:sp>
    </p:spTree>
    <p:extLst>
      <p:ext uri="{BB962C8B-B14F-4D97-AF65-F5344CB8AC3E}">
        <p14:creationId xmlns:p14="http://schemas.microsoft.com/office/powerpoint/2010/main" val="2996279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Дома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677107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ru-RU" alt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1. Описать произвольный одномерный массив. Создать из него новый массив, содержащий элементы в обратном порядке.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alt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2. Описать произвольный зубчатый массив чисел. Найти сумму его элементов.</a:t>
            </a:r>
          </a:p>
        </p:txBody>
      </p:sp>
    </p:spTree>
    <p:extLst>
      <p:ext uri="{BB962C8B-B14F-4D97-AF65-F5344CB8AC3E}">
        <p14:creationId xmlns:p14="http://schemas.microsoft.com/office/powerpoint/2010/main" val="2612990015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2056</TotalTime>
  <Words>230</Words>
  <Application>Microsoft Office PowerPoint</Application>
  <PresentationFormat>Экран (4:3)</PresentationFormat>
  <Paragraphs>50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Shadows Into Light</vt:lpstr>
      <vt:lpstr>Varela Round</vt:lpstr>
      <vt:lpstr>Segoe UI Light</vt:lpstr>
      <vt:lpstr>PF Kids Pro Grade Five</vt:lpstr>
      <vt:lpstr>Courier New</vt:lpstr>
      <vt:lpstr>Arial</vt:lpstr>
      <vt:lpstr>Trinculo template</vt:lpstr>
      <vt:lpstr>Массивы</vt:lpstr>
      <vt:lpstr>Объявление массива</vt:lpstr>
      <vt:lpstr>Функции для работы с массивами</vt:lpstr>
      <vt:lpstr>Функции для работы с массивами</vt:lpstr>
      <vt:lpstr>Функции для работы с массивами</vt:lpstr>
      <vt:lpstr>Функции для работы с массивами</vt:lpstr>
      <vt:lpstr>Пример</vt:lpstr>
      <vt:lpstr>Ассоциативные массивы</vt:lpstr>
      <vt:lpstr>Ассоциативные массивы</vt:lpstr>
      <vt:lpstr>Дома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22</cp:revision>
  <dcterms:modified xsi:type="dcterms:W3CDTF">2019-11-07T05:42:14Z</dcterms:modified>
</cp:coreProperties>
</file>