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80" r:id="rId1"/>
  </p:sldMasterIdLst>
  <p:notesMasterIdLst>
    <p:notesMasterId r:id="rId16"/>
  </p:notesMasterIdLst>
  <p:sldIdLst>
    <p:sldId id="256" r:id="rId2"/>
    <p:sldId id="274" r:id="rId3"/>
    <p:sldId id="275" r:id="rId4"/>
    <p:sldId id="290" r:id="rId5"/>
    <p:sldId id="291" r:id="rId6"/>
    <p:sldId id="277" r:id="rId7"/>
    <p:sldId id="292" r:id="rId8"/>
    <p:sldId id="283" r:id="rId9"/>
    <p:sldId id="285" r:id="rId10"/>
    <p:sldId id="287" r:id="rId11"/>
    <p:sldId id="288" r:id="rId12"/>
    <p:sldId id="289" r:id="rId13"/>
    <p:sldId id="278" r:id="rId14"/>
    <p:sldId id="286" r:id="rId15"/>
  </p:sldIdLst>
  <p:sldSz cx="9144000" cy="6858000" type="screen4x3"/>
  <p:notesSz cx="6858000" cy="9144000"/>
  <p:embeddedFontLst>
    <p:embeddedFont>
      <p:font typeface="PF Kids Pro Grade Five" panose="02000506000000020003" pitchFamily="2" charset="0"/>
      <p:regular r:id="rId17"/>
    </p:embeddedFont>
    <p:embeddedFont>
      <p:font typeface="Segoe UI Light" panose="020B0502040204020203" pitchFamily="34" charset="0"/>
      <p:regular r:id="rId18"/>
      <p:italic r:id="rId19"/>
    </p:embeddedFont>
    <p:embeddedFont>
      <p:font typeface="Shadows Into Light" panose="020B0604020202020204" charset="0"/>
      <p:regular r:id="rId20"/>
    </p:embeddedFont>
    <p:embeddedFont>
      <p:font typeface="Varela Round" panose="020B0604020202020204" charset="-79"/>
      <p:regular r:id="rId21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8786D42D-78F6-43A8-BBA1-182535D95194}">
  <a:tblStyle styleId="{8786D42D-78F6-43A8-BBA1-182535D95194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bottom>
          <a:insideH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insideH>
          <a:insideV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6" d="100"/>
          <a:sy n="86" d="100"/>
        </p:scale>
        <p:origin x="1354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3" Type="http://schemas.openxmlformats.org/officeDocument/2006/relationships/slide" Target="slides/slide2.xml"/><Relationship Id="rId21" Type="http://schemas.openxmlformats.org/officeDocument/2006/relationships/font" Target="fonts/font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3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3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4" name="Shape 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664749173"/>
      </p:ext>
    </p:extLst>
  </p:cSld>
  <p:clrMap bg1="lt1" tx1="dk1" bg2="dk2" tx2="lt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Shape 102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3" name="Shape 10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0610180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7158766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Shape 15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4" name="Shape 15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47582716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64883890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Shape 15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4" name="Shape 15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11621825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74015167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7179445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Shape 15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4" name="Shape 15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14832583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28116742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13663392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Shape 15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4" name="Shape 15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78966759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23224017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51751937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729987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yellow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hape 9"/>
          <p:cNvSpPr txBox="1">
            <a:spLocks noGrp="1"/>
          </p:cNvSpPr>
          <p:nvPr>
            <p:ph type="ctrTitle"/>
          </p:nvPr>
        </p:nvSpPr>
        <p:spPr>
          <a:xfrm>
            <a:off x="1630650" y="2655750"/>
            <a:ext cx="5882700" cy="15465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green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hape 11"/>
          <p:cNvSpPr txBox="1">
            <a:spLocks noGrp="1"/>
          </p:cNvSpPr>
          <p:nvPr>
            <p:ph type="ctrTitle"/>
          </p:nvPr>
        </p:nvSpPr>
        <p:spPr>
          <a:xfrm>
            <a:off x="1630650" y="2655750"/>
            <a:ext cx="5882700" cy="15465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magenta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hape 13"/>
          <p:cNvSpPr txBox="1">
            <a:spLocks noGrp="1"/>
          </p:cNvSpPr>
          <p:nvPr>
            <p:ph type="ctrTitle"/>
          </p:nvPr>
        </p:nvSpPr>
        <p:spPr>
          <a:xfrm>
            <a:off x="1630650" y="2655750"/>
            <a:ext cx="5882700" cy="15465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blu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Shape 15"/>
          <p:cNvSpPr txBox="1">
            <a:spLocks noGrp="1"/>
          </p:cNvSpPr>
          <p:nvPr>
            <p:ph type="ctrTitle"/>
          </p:nvPr>
        </p:nvSpPr>
        <p:spPr>
          <a:xfrm>
            <a:off x="1630650" y="2655750"/>
            <a:ext cx="5882700" cy="15465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+ 1 column">
    <p:spTree>
      <p:nvGrpSpPr>
        <p:cNvPr id="1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Shape 25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/>
          <a:lstStyle>
            <a:lvl1pPr lvl="0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9pPr>
          </a:lstStyle>
          <a:p>
            <a:endParaRPr/>
          </a:p>
        </p:txBody>
      </p:sp>
      <p:sp>
        <p:nvSpPr>
          <p:cNvPr id="26" name="Shape 26"/>
          <p:cNvSpPr txBox="1">
            <a:spLocks noGrp="1"/>
          </p:cNvSpPr>
          <p:nvPr>
            <p:ph type="body" idx="1"/>
          </p:nvPr>
        </p:nvSpPr>
        <p:spPr>
          <a:xfrm>
            <a:off x="1070325" y="19186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81000">
              <a:spcBef>
                <a:spcPts val="600"/>
              </a:spcBef>
              <a:spcAft>
                <a:spcPts val="0"/>
              </a:spcAft>
              <a:buSzPts val="2400"/>
              <a:buChar char="▧"/>
              <a:defRPr/>
            </a:lvl1pPr>
            <a:lvl2pPr marL="914400" lvl="1" indent="-355600">
              <a:spcBef>
                <a:spcPts val="0"/>
              </a:spcBef>
              <a:spcAft>
                <a:spcPts val="0"/>
              </a:spcAft>
              <a:buSzPts val="2000"/>
              <a:buChar char="○"/>
              <a:defRPr/>
            </a:lvl2pPr>
            <a:lvl3pPr marL="1371600" lvl="2" indent="-355600">
              <a:spcBef>
                <a:spcPts val="0"/>
              </a:spcBef>
              <a:spcAft>
                <a:spcPts val="0"/>
              </a:spcAft>
              <a:buSzPts val="2000"/>
              <a:buChar char="■"/>
              <a:defRPr/>
            </a:lvl3pPr>
            <a:lvl4pPr marL="1828800" lvl="3" indent="-330200"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4pPr>
            <a:lvl5pPr marL="2286000" lvl="4" indent="-330200">
              <a:spcBef>
                <a:spcPts val="0"/>
              </a:spcBef>
              <a:spcAft>
                <a:spcPts val="0"/>
              </a:spcAft>
              <a:buSzPts val="1600"/>
              <a:buChar char="○"/>
              <a:defRPr/>
            </a:lvl5pPr>
            <a:lvl6pPr marL="2743200" lvl="5" indent="-330200">
              <a:spcBef>
                <a:spcPts val="0"/>
              </a:spcBef>
              <a:spcAft>
                <a:spcPts val="0"/>
              </a:spcAft>
              <a:buSzPts val="1600"/>
              <a:buChar char="■"/>
              <a:defRPr/>
            </a:lvl6pPr>
            <a:lvl7pPr marL="3200400" lvl="6" indent="-330200"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7pPr>
            <a:lvl8pPr marL="3657600" lvl="7" indent="-330200">
              <a:spcBef>
                <a:spcPts val="0"/>
              </a:spcBef>
              <a:spcAft>
                <a:spcPts val="0"/>
              </a:spcAft>
              <a:buSzPts val="1600"/>
              <a:buChar char="○"/>
              <a:defRPr/>
            </a:lvl8pPr>
            <a:lvl9pPr marL="4114800" lvl="8" indent="-330200">
              <a:spcBef>
                <a:spcPts val="0"/>
              </a:spcBef>
              <a:spcAft>
                <a:spcPts val="0"/>
              </a:spcAft>
              <a:buSzPts val="1600"/>
              <a:buChar char="■"/>
              <a:defRPr/>
            </a:lvl9pPr>
          </a:lstStyle>
          <a:p>
            <a:endParaRPr/>
          </a:p>
        </p:txBody>
      </p:sp>
      <p:sp>
        <p:nvSpPr>
          <p:cNvPr id="27" name="Shape 27"/>
          <p:cNvSpPr/>
          <p:nvPr/>
        </p:nvSpPr>
        <p:spPr>
          <a:xfrm>
            <a:off x="3120675" y="1533250"/>
            <a:ext cx="3060325" cy="15325"/>
          </a:xfrm>
          <a:custGeom>
            <a:avLst/>
            <a:gdLst/>
            <a:ahLst/>
            <a:cxnLst/>
            <a:rect l="0" t="0" r="0" b="0"/>
            <a:pathLst>
              <a:path w="122413" h="613" extrusionOk="0">
                <a:moveTo>
                  <a:pt x="0" y="317"/>
                </a:moveTo>
                <a:cubicBezTo>
                  <a:pt x="40796" y="1116"/>
                  <a:pt x="81608" y="0"/>
                  <a:pt x="122413" y="0"/>
                </a:cubicBezTo>
              </a:path>
            </a:pathLst>
          </a:custGeom>
          <a:noFill/>
          <a:ln w="9525" cap="flat" cmpd="sng">
            <a:solidFill>
              <a:srgbClr val="979CB8"/>
            </a:solidFill>
            <a:prstDash val="solid"/>
            <a:round/>
            <a:headEnd type="none" w="lg" len="lg"/>
            <a:tailEnd type="none" w="lg" len="lg"/>
          </a:ln>
        </p:spPr>
      </p:sp>
      <p:sp>
        <p:nvSpPr>
          <p:cNvPr id="28" name="Shape 28"/>
          <p:cNvSpPr/>
          <p:nvPr/>
        </p:nvSpPr>
        <p:spPr>
          <a:xfrm>
            <a:off x="3068250" y="1577725"/>
            <a:ext cx="3226850" cy="15875"/>
          </a:xfrm>
          <a:custGeom>
            <a:avLst/>
            <a:gdLst/>
            <a:ahLst/>
            <a:cxnLst/>
            <a:rect l="0" t="0" r="0" b="0"/>
            <a:pathLst>
              <a:path w="129074" h="635" extrusionOk="0">
                <a:moveTo>
                  <a:pt x="0" y="0"/>
                </a:moveTo>
                <a:cubicBezTo>
                  <a:pt x="43025" y="0"/>
                  <a:pt x="86048" y="635"/>
                  <a:pt x="129074" y="635"/>
                </a:cubicBezTo>
              </a:path>
            </a:pathLst>
          </a:custGeom>
          <a:noFill/>
          <a:ln w="9525" cap="flat" cmpd="sng">
            <a:solidFill>
              <a:srgbClr val="979CB8"/>
            </a:solidFill>
            <a:prstDash val="solid"/>
            <a:round/>
            <a:headEnd type="none" w="lg" len="lg"/>
            <a:tailEnd type="none" w="lg" len="lg"/>
          </a:ln>
        </p:spPr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ColTx">
  <p:cSld name="Title + 2 columns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hape 30"/>
          <p:cNvSpPr txBox="1">
            <a:spLocks noGrp="1"/>
          </p:cNvSpPr>
          <p:nvPr>
            <p:ph type="body" idx="1"/>
          </p:nvPr>
        </p:nvSpPr>
        <p:spPr>
          <a:xfrm>
            <a:off x="1109975" y="1831450"/>
            <a:ext cx="326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42900">
              <a:spcBef>
                <a:spcPts val="600"/>
              </a:spcBef>
              <a:spcAft>
                <a:spcPts val="0"/>
              </a:spcAft>
              <a:buSzPts val="1800"/>
              <a:buChar char="▧"/>
              <a:defRPr sz="1800"/>
            </a:lvl1pPr>
            <a:lvl2pPr marL="914400" lvl="1" indent="-342900">
              <a:spcBef>
                <a:spcPts val="0"/>
              </a:spcBef>
              <a:spcAft>
                <a:spcPts val="0"/>
              </a:spcAft>
              <a:buSzPts val="1800"/>
              <a:buChar char="○"/>
              <a:defRPr sz="1800"/>
            </a:lvl2pPr>
            <a:lvl3pPr marL="1371600" lvl="2" indent="-342900">
              <a:spcBef>
                <a:spcPts val="0"/>
              </a:spcBef>
              <a:spcAft>
                <a:spcPts val="0"/>
              </a:spcAft>
              <a:buSzPts val="1800"/>
              <a:buChar char="■"/>
              <a:defRPr sz="1800"/>
            </a:lvl3pPr>
            <a:lvl4pPr marL="1828800" lvl="3" indent="-330200"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4pPr>
            <a:lvl5pPr marL="2286000" lvl="4" indent="-330200">
              <a:spcBef>
                <a:spcPts val="0"/>
              </a:spcBef>
              <a:spcAft>
                <a:spcPts val="0"/>
              </a:spcAft>
              <a:buSzPts val="1600"/>
              <a:buChar char="○"/>
              <a:defRPr/>
            </a:lvl5pPr>
            <a:lvl6pPr marL="2743200" lvl="5" indent="-330200">
              <a:spcBef>
                <a:spcPts val="0"/>
              </a:spcBef>
              <a:spcAft>
                <a:spcPts val="0"/>
              </a:spcAft>
              <a:buSzPts val="1600"/>
              <a:buChar char="■"/>
              <a:defRPr/>
            </a:lvl6pPr>
            <a:lvl7pPr marL="3200400" lvl="6" indent="-330200"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7pPr>
            <a:lvl8pPr marL="3657600" lvl="7" indent="-330200">
              <a:spcBef>
                <a:spcPts val="0"/>
              </a:spcBef>
              <a:spcAft>
                <a:spcPts val="0"/>
              </a:spcAft>
              <a:buSzPts val="1600"/>
              <a:buChar char="○"/>
              <a:defRPr/>
            </a:lvl8pPr>
            <a:lvl9pPr marL="4114800" lvl="8" indent="-330200">
              <a:spcBef>
                <a:spcPts val="0"/>
              </a:spcBef>
              <a:spcAft>
                <a:spcPts val="0"/>
              </a:spcAft>
              <a:buSzPts val="1600"/>
              <a:buChar char="■"/>
              <a:defRPr/>
            </a:lvl9pPr>
          </a:lstStyle>
          <a:p>
            <a:endParaRPr/>
          </a:p>
        </p:txBody>
      </p:sp>
      <p:sp>
        <p:nvSpPr>
          <p:cNvPr id="31" name="Shape 31"/>
          <p:cNvSpPr txBox="1">
            <a:spLocks noGrp="1"/>
          </p:cNvSpPr>
          <p:nvPr>
            <p:ph type="body" idx="2"/>
          </p:nvPr>
        </p:nvSpPr>
        <p:spPr>
          <a:xfrm>
            <a:off x="4915550" y="1831450"/>
            <a:ext cx="3155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42900">
              <a:spcBef>
                <a:spcPts val="600"/>
              </a:spcBef>
              <a:spcAft>
                <a:spcPts val="0"/>
              </a:spcAft>
              <a:buSzPts val="1800"/>
              <a:buChar char="▧"/>
              <a:defRPr sz="1800"/>
            </a:lvl1pPr>
            <a:lvl2pPr marL="914400" lvl="1" indent="-342900">
              <a:spcBef>
                <a:spcPts val="0"/>
              </a:spcBef>
              <a:spcAft>
                <a:spcPts val="0"/>
              </a:spcAft>
              <a:buSzPts val="1800"/>
              <a:buChar char="○"/>
              <a:defRPr sz="1800"/>
            </a:lvl2pPr>
            <a:lvl3pPr marL="1371600" lvl="2" indent="-342900">
              <a:spcBef>
                <a:spcPts val="0"/>
              </a:spcBef>
              <a:spcAft>
                <a:spcPts val="0"/>
              </a:spcAft>
              <a:buSzPts val="1800"/>
              <a:buChar char="■"/>
              <a:defRPr sz="1800"/>
            </a:lvl3pPr>
            <a:lvl4pPr marL="1828800" lvl="3" indent="-330200"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4pPr>
            <a:lvl5pPr marL="2286000" lvl="4" indent="-330200">
              <a:spcBef>
                <a:spcPts val="0"/>
              </a:spcBef>
              <a:spcAft>
                <a:spcPts val="0"/>
              </a:spcAft>
              <a:buSzPts val="1600"/>
              <a:buChar char="○"/>
              <a:defRPr/>
            </a:lvl5pPr>
            <a:lvl6pPr marL="2743200" lvl="5" indent="-330200">
              <a:spcBef>
                <a:spcPts val="0"/>
              </a:spcBef>
              <a:spcAft>
                <a:spcPts val="0"/>
              </a:spcAft>
              <a:buSzPts val="1600"/>
              <a:buChar char="■"/>
              <a:defRPr/>
            </a:lvl6pPr>
            <a:lvl7pPr marL="3200400" lvl="6" indent="-330200"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7pPr>
            <a:lvl8pPr marL="3657600" lvl="7" indent="-330200">
              <a:spcBef>
                <a:spcPts val="0"/>
              </a:spcBef>
              <a:spcAft>
                <a:spcPts val="0"/>
              </a:spcAft>
              <a:buSzPts val="1600"/>
              <a:buChar char="○"/>
              <a:defRPr/>
            </a:lvl8pPr>
            <a:lvl9pPr marL="4114800" lvl="8" indent="-330200">
              <a:spcBef>
                <a:spcPts val="0"/>
              </a:spcBef>
              <a:spcAft>
                <a:spcPts val="0"/>
              </a:spcAft>
              <a:buSzPts val="1600"/>
              <a:buChar char="■"/>
              <a:defRPr/>
            </a:lvl9pPr>
          </a:lstStyle>
          <a:p>
            <a:endParaRPr/>
          </a:p>
        </p:txBody>
      </p:sp>
      <p:sp>
        <p:nvSpPr>
          <p:cNvPr id="32" name="Shape 3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/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9pPr>
          </a:lstStyle>
          <a:p>
            <a:endParaRPr/>
          </a:p>
        </p:txBody>
      </p:sp>
      <p:sp>
        <p:nvSpPr>
          <p:cNvPr id="33" name="Shape 33"/>
          <p:cNvSpPr/>
          <p:nvPr/>
        </p:nvSpPr>
        <p:spPr>
          <a:xfrm>
            <a:off x="3120675" y="1533250"/>
            <a:ext cx="3060325" cy="15325"/>
          </a:xfrm>
          <a:custGeom>
            <a:avLst/>
            <a:gdLst/>
            <a:ahLst/>
            <a:cxnLst/>
            <a:rect l="0" t="0" r="0" b="0"/>
            <a:pathLst>
              <a:path w="122413" h="613" extrusionOk="0">
                <a:moveTo>
                  <a:pt x="0" y="317"/>
                </a:moveTo>
                <a:cubicBezTo>
                  <a:pt x="40796" y="1116"/>
                  <a:pt x="81608" y="0"/>
                  <a:pt x="122413" y="0"/>
                </a:cubicBezTo>
              </a:path>
            </a:pathLst>
          </a:custGeom>
          <a:noFill/>
          <a:ln w="9525" cap="flat" cmpd="sng">
            <a:solidFill>
              <a:srgbClr val="979CB8"/>
            </a:solidFill>
            <a:prstDash val="solid"/>
            <a:round/>
            <a:headEnd type="none" w="lg" len="lg"/>
            <a:tailEnd type="none" w="lg" len="lg"/>
          </a:ln>
        </p:spPr>
      </p:sp>
      <p:sp>
        <p:nvSpPr>
          <p:cNvPr id="34" name="Shape 34"/>
          <p:cNvSpPr/>
          <p:nvPr/>
        </p:nvSpPr>
        <p:spPr>
          <a:xfrm>
            <a:off x="3068250" y="1577725"/>
            <a:ext cx="3226850" cy="15875"/>
          </a:xfrm>
          <a:custGeom>
            <a:avLst/>
            <a:gdLst/>
            <a:ahLst/>
            <a:cxnLst/>
            <a:rect l="0" t="0" r="0" b="0"/>
            <a:pathLst>
              <a:path w="129074" h="635" extrusionOk="0">
                <a:moveTo>
                  <a:pt x="0" y="0"/>
                </a:moveTo>
                <a:cubicBezTo>
                  <a:pt x="43025" y="0"/>
                  <a:pt x="86048" y="635"/>
                  <a:pt x="129074" y="635"/>
                </a:cubicBezTo>
              </a:path>
            </a:pathLst>
          </a:custGeom>
          <a:noFill/>
          <a:ln w="9525" cap="flat" cmpd="sng">
            <a:solidFill>
              <a:srgbClr val="979CB8"/>
            </a:solidFill>
            <a:prstDash val="solid"/>
            <a:round/>
            <a:headEnd type="none" w="lg" len="lg"/>
            <a:tailEnd type="none" w="lg" len="lg"/>
          </a:ln>
        </p:spPr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">
    <p:bg>
      <p:bgPr>
        <a:blipFill>
          <a:blip r:embed="rId8">
            <a:alphaModFix/>
          </a:blip>
          <a:stretch>
            <a:fillRect/>
          </a:stretch>
        </a:blip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6"/>
          <p:cNvSpPr txBox="1">
            <a:spLocks noGrp="1"/>
          </p:cNvSpPr>
          <p:nvPr>
            <p:ph type="title"/>
          </p:nvPr>
        </p:nvSpPr>
        <p:spPr>
          <a:xfrm>
            <a:off x="824550" y="689775"/>
            <a:ext cx="7547700" cy="910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/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9pPr>
          </a:lstStyle>
          <a:p>
            <a:endParaRPr/>
          </a:p>
        </p:txBody>
      </p:sp>
      <p:sp>
        <p:nvSpPr>
          <p:cNvPr id="7" name="Shape 7"/>
          <p:cNvSpPr txBox="1">
            <a:spLocks noGrp="1"/>
          </p:cNvSpPr>
          <p:nvPr>
            <p:ph type="body" idx="1"/>
          </p:nvPr>
        </p:nvSpPr>
        <p:spPr>
          <a:xfrm>
            <a:off x="1070325" y="1918650"/>
            <a:ext cx="7056300" cy="408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lvl="0" indent="-381000">
              <a:spcBef>
                <a:spcPts val="600"/>
              </a:spcBef>
              <a:spcAft>
                <a:spcPts val="0"/>
              </a:spcAft>
              <a:buClr>
                <a:srgbClr val="505670"/>
              </a:buClr>
              <a:buSzPts val="2400"/>
              <a:buFont typeface="Varela Round"/>
              <a:buChar char="▧"/>
              <a:defRPr sz="24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1pPr>
            <a:lvl2pPr marL="914400" lvl="1" indent="-3556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2000"/>
              <a:buFont typeface="Varela Round"/>
              <a:buChar char="○"/>
              <a:defRPr sz="20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2pPr>
            <a:lvl3pPr marL="1371600" lvl="2" indent="-3556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2000"/>
              <a:buFont typeface="Varela Round"/>
              <a:buChar char="■"/>
              <a:defRPr sz="20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3pPr>
            <a:lvl4pPr marL="1828800" lvl="3" indent="-3302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1600"/>
              <a:buFont typeface="Varela Round"/>
              <a:buChar char="●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4pPr>
            <a:lvl5pPr marL="2286000" lvl="4" indent="-3302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1600"/>
              <a:buFont typeface="Varela Round"/>
              <a:buChar char="○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5pPr>
            <a:lvl6pPr marL="2743200" lvl="5" indent="-3302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1600"/>
              <a:buFont typeface="Varela Round"/>
              <a:buChar char="■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6pPr>
            <a:lvl7pPr marL="3200400" lvl="6" indent="-3302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1600"/>
              <a:buFont typeface="Varela Round"/>
              <a:buChar char="●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7pPr>
            <a:lvl8pPr marL="3657600" lvl="7" indent="-3302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1600"/>
              <a:buFont typeface="Varela Round"/>
              <a:buChar char="○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8pPr>
            <a:lvl9pPr marL="4114800" lvl="8" indent="-3302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1600"/>
              <a:buFont typeface="Varela Round"/>
              <a:buChar char="■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4" r:id="rId5"/>
    <p:sldLayoutId id="2147483655" r:id="rId6"/>
  </p:sldLayoutIdLst>
  <p:transition>
    <p:fade thruBlk="1"/>
  </p:transition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Shape 105"/>
          <p:cNvSpPr txBox="1">
            <a:spLocks noGrp="1"/>
          </p:cNvSpPr>
          <p:nvPr>
            <p:ph type="ctrTitle"/>
          </p:nvPr>
        </p:nvSpPr>
        <p:spPr>
          <a:xfrm>
            <a:off x="825500" y="2655750"/>
            <a:ext cx="7493000" cy="1546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>
                <a:latin typeface="PF Kids Pro Grade Five" panose="02000506000000020003" pitchFamily="2" charset="0"/>
              </a:rPr>
              <a:t>Циклы в </a:t>
            </a:r>
            <a:r>
              <a:rPr lang="en-US" dirty="0">
                <a:latin typeface="PF Kids Pro Grade Five" panose="02000506000000020003" pitchFamily="2" charset="0"/>
              </a:rPr>
              <a:t>PHP</a:t>
            </a:r>
            <a:endParaRPr dirty="0">
              <a:latin typeface="PF Kids Pro Grade Five" panose="02000506000000020003" pitchFamily="2" charset="0"/>
            </a:endParaRPr>
          </a:p>
        </p:txBody>
      </p:sp>
      <p:sp>
        <p:nvSpPr>
          <p:cNvPr id="106" name="Shape 106"/>
          <p:cNvSpPr/>
          <p:nvPr/>
        </p:nvSpPr>
        <p:spPr>
          <a:xfrm rot="-4140551">
            <a:off x="2545345" y="1556493"/>
            <a:ext cx="402308" cy="1167266"/>
          </a:xfrm>
          <a:custGeom>
            <a:avLst/>
            <a:gdLst/>
            <a:ahLst/>
            <a:cxnLst/>
            <a:rect l="0" t="0" r="0" b="0"/>
            <a:pathLst>
              <a:path w="30959" h="89819" extrusionOk="0">
                <a:moveTo>
                  <a:pt x="0" y="0"/>
                </a:moveTo>
                <a:cubicBezTo>
                  <a:pt x="5134" y="6917"/>
                  <a:pt x="29561" y="26535"/>
                  <a:pt x="30804" y="41505"/>
                </a:cubicBezTo>
                <a:cubicBezTo>
                  <a:pt x="32047" y="56474"/>
                  <a:pt x="11349" y="81766"/>
                  <a:pt x="7458" y="89819"/>
                </a:cubicBezTo>
              </a:path>
            </a:pathLst>
          </a:custGeom>
          <a:noFill/>
          <a:ln w="9525" cap="flat" cmpd="sng">
            <a:solidFill>
              <a:srgbClr val="FFFFFF"/>
            </a:solidFill>
            <a:prstDash val="dash"/>
            <a:round/>
            <a:headEnd type="none" w="lg" len="lg"/>
            <a:tailEnd type="stealth" w="lg" len="lg"/>
          </a:ln>
        </p:spPr>
      </p:sp>
      <p:sp>
        <p:nvSpPr>
          <p:cNvPr id="107" name="Shape 107"/>
          <p:cNvSpPr/>
          <p:nvPr/>
        </p:nvSpPr>
        <p:spPr>
          <a:xfrm>
            <a:off x="3068825" y="3701700"/>
            <a:ext cx="3153375" cy="34500"/>
          </a:xfrm>
          <a:custGeom>
            <a:avLst/>
            <a:gdLst/>
            <a:ahLst/>
            <a:cxnLst/>
            <a:rect l="0" t="0" r="0" b="0"/>
            <a:pathLst>
              <a:path w="126135" h="1380" extrusionOk="0">
                <a:moveTo>
                  <a:pt x="0" y="973"/>
                </a:moveTo>
                <a:cubicBezTo>
                  <a:pt x="29074" y="973"/>
                  <a:pt x="58157" y="273"/>
                  <a:pt x="87224" y="973"/>
                </a:cubicBezTo>
                <a:cubicBezTo>
                  <a:pt x="100194" y="1285"/>
                  <a:pt x="113311" y="1974"/>
                  <a:pt x="126135" y="0"/>
                </a:cubicBezTo>
              </a:path>
            </a:pathLst>
          </a:custGeom>
          <a:noFill/>
          <a:ln w="9525" cap="flat" cmpd="sng">
            <a:solidFill>
              <a:srgbClr val="FFFFFF"/>
            </a:solidFill>
            <a:prstDash val="solid"/>
            <a:round/>
            <a:headEnd type="none" w="lg" len="lg"/>
            <a:tailEnd type="none" w="lg" len="lg"/>
          </a:ln>
        </p:spPr>
      </p:sp>
      <p:sp>
        <p:nvSpPr>
          <p:cNvPr id="108" name="Shape 108"/>
          <p:cNvSpPr/>
          <p:nvPr/>
        </p:nvSpPr>
        <p:spPr>
          <a:xfrm>
            <a:off x="2995850" y="3749453"/>
            <a:ext cx="3177700" cy="41425"/>
          </a:xfrm>
          <a:custGeom>
            <a:avLst/>
            <a:gdLst/>
            <a:ahLst/>
            <a:cxnLst/>
            <a:rect l="0" t="0" r="0" b="0"/>
            <a:pathLst>
              <a:path w="127108" h="1657" extrusionOk="0">
                <a:moveTo>
                  <a:pt x="0" y="1657"/>
                </a:moveTo>
                <a:cubicBezTo>
                  <a:pt x="42249" y="-1531"/>
                  <a:pt x="84738" y="1008"/>
                  <a:pt x="127108" y="1008"/>
                </a:cubicBezTo>
              </a:path>
            </a:pathLst>
          </a:custGeom>
          <a:noFill/>
          <a:ln w="9525" cap="flat" cmpd="sng">
            <a:solidFill>
              <a:srgbClr val="FFFFFF"/>
            </a:solidFill>
            <a:prstDash val="solid"/>
            <a:round/>
            <a:headEnd type="none" w="lg" len="lg"/>
            <a:tailEnd type="none" w="lg" len="lg"/>
          </a:ln>
        </p:spPr>
      </p:sp>
      <p:cxnSp>
        <p:nvCxnSpPr>
          <p:cNvPr id="109" name="Shape 109"/>
          <p:cNvCxnSpPr/>
          <p:nvPr/>
        </p:nvCxnSpPr>
        <p:spPr>
          <a:xfrm rot="10800000" flipH="1">
            <a:off x="6912013" y="1868626"/>
            <a:ext cx="291900" cy="543000"/>
          </a:xfrm>
          <a:prstGeom prst="straightConnector1">
            <a:avLst/>
          </a:prstGeom>
          <a:noFill/>
          <a:ln w="9525" cap="flat" cmpd="sng">
            <a:solidFill>
              <a:srgbClr val="FFFFFF"/>
            </a:solidFill>
            <a:prstDash val="dash"/>
            <a:round/>
            <a:headEnd type="stealth" w="lg" len="lg"/>
            <a:tailEnd type="none" w="lg" len="lg"/>
          </a:ln>
        </p:spPr>
      </p:cxn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4000" dirty="0">
                <a:latin typeface="PF Kids Pro Grade Five" panose="02000506000000020003" pitchFamily="2" charset="0"/>
              </a:rPr>
              <a:t>Цикл с предусловием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9186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76200" lvl="0" indent="0">
              <a:buNone/>
            </a:pPr>
            <a:r>
              <a:rPr lang="ru-RU" sz="3200" dirty="0">
                <a:latin typeface="Segoe UI Light" panose="020B0502040204020203" pitchFamily="34" charset="0"/>
                <a:cs typeface="Segoe UI Light" panose="020B0502040204020203" pitchFamily="34" charset="0"/>
              </a:rPr>
              <a:t>Цикл с предусловием – цикл, в котором условие его выполнения проверяется перед выполнением тела цикла.</a:t>
            </a:r>
            <a:br>
              <a:rPr lang="ru-RU" sz="3200" dirty="0">
                <a:latin typeface="Segoe UI Light" panose="020B0502040204020203" pitchFamily="34" charset="0"/>
                <a:cs typeface="Segoe UI Light" panose="020B0502040204020203" pitchFamily="34" charset="0"/>
              </a:rPr>
            </a:br>
            <a:r>
              <a:rPr lang="ru-RU" sz="3200" dirty="0">
                <a:latin typeface="Segoe UI Light" panose="020B0502040204020203" pitchFamily="34" charset="0"/>
                <a:cs typeface="Segoe UI Light" panose="020B0502040204020203" pitchFamily="34" charset="0"/>
              </a:rPr>
              <a:t>Он может вообще ни разу не выполниться, если условие его выполнения изначально ложно.</a:t>
            </a:r>
          </a:p>
        </p:txBody>
      </p:sp>
    </p:spTree>
    <p:extLst>
      <p:ext uri="{BB962C8B-B14F-4D97-AF65-F5344CB8AC3E}">
        <p14:creationId xmlns:p14="http://schemas.microsoft.com/office/powerpoint/2010/main" val="120618915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Shape 156"/>
          <p:cNvSpPr txBox="1">
            <a:spLocks noGrp="1"/>
          </p:cNvSpPr>
          <p:nvPr>
            <p:ph type="body" idx="1"/>
          </p:nvPr>
        </p:nvSpPr>
        <p:spPr>
          <a:xfrm>
            <a:off x="1109975" y="1831450"/>
            <a:ext cx="326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buNone/>
            </a:pPr>
            <a:r>
              <a:rPr lang="en-US" sz="2000" b="1" dirty="0">
                <a:latin typeface="Courier New" panose="02070309020205020404" pitchFamily="49" charset="0"/>
                <a:cs typeface="Courier New" panose="02070309020205020404" pitchFamily="49" charset="0"/>
              </a:rPr>
              <a:t>while</a:t>
            </a:r>
            <a:r>
              <a:rPr lang="en-US" sz="2000" dirty="0">
                <a:latin typeface="Courier New" panose="02070309020205020404" pitchFamily="49" charset="0"/>
                <a:cs typeface="Courier New" panose="02070309020205020404" pitchFamily="49" charset="0"/>
              </a:rPr>
              <a:t> (&lt;</a:t>
            </a:r>
            <a:r>
              <a:rPr lang="ru-RU" sz="2000" dirty="0">
                <a:latin typeface="Courier New" panose="02070309020205020404" pitchFamily="49" charset="0"/>
                <a:cs typeface="Courier New" panose="02070309020205020404" pitchFamily="49" charset="0"/>
              </a:rPr>
              <a:t>условие&gt;</a:t>
            </a:r>
            <a:r>
              <a:rPr lang="en-US" sz="2000" dirty="0">
                <a:latin typeface="Courier New" panose="02070309020205020404" pitchFamily="49" charset="0"/>
                <a:cs typeface="Courier New" panose="02070309020205020404" pitchFamily="49" charset="0"/>
              </a:rPr>
              <a:t>)</a:t>
            </a:r>
            <a:r>
              <a:rPr lang="ru-RU" sz="2000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endParaRPr lang="en-US" sz="2000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0" lvl="0" indent="0">
              <a:buNone/>
            </a:pPr>
            <a:r>
              <a:rPr lang="en-US" sz="2000" dirty="0">
                <a:latin typeface="Courier New" panose="02070309020205020404" pitchFamily="49" charset="0"/>
                <a:cs typeface="Courier New" panose="02070309020205020404" pitchFamily="49" charset="0"/>
              </a:rPr>
              <a:t>    &lt;</a:t>
            </a:r>
            <a:r>
              <a:rPr lang="ru-RU" sz="2000" dirty="0">
                <a:latin typeface="Courier New" panose="02070309020205020404" pitchFamily="49" charset="0"/>
                <a:cs typeface="Courier New" panose="02070309020205020404" pitchFamily="49" charset="0"/>
              </a:rPr>
              <a:t>оператор&gt;</a:t>
            </a:r>
          </a:p>
          <a:p>
            <a:pPr marL="0" lvl="0" indent="0">
              <a:buNone/>
            </a:pPr>
            <a:endParaRPr lang="ru-RU" sz="2000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pPr marL="0" lvl="0" indent="0">
              <a:buNone/>
            </a:pPr>
            <a:r>
              <a:rPr lang="ru-RU" sz="2000" dirty="0">
                <a:latin typeface="Segoe UI Light" panose="020B0502040204020203" pitchFamily="34" charset="0"/>
                <a:cs typeface="Segoe UI Light" panose="020B0502040204020203" pitchFamily="34" charset="0"/>
              </a:rPr>
              <a:t>либо (если необходимо выполнить несколько операторов:</a:t>
            </a:r>
          </a:p>
          <a:p>
            <a:pPr marL="0" lvl="0" indent="0">
              <a:buNone/>
            </a:pPr>
            <a:endParaRPr lang="ru-RU" sz="2000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pPr marL="0" lvl="0" indent="0">
              <a:buNone/>
            </a:pPr>
            <a:r>
              <a:rPr lang="en-US" sz="2000" b="1" dirty="0">
                <a:latin typeface="Courier New" panose="02070309020205020404" pitchFamily="49" charset="0"/>
                <a:cs typeface="Courier New" panose="02070309020205020404" pitchFamily="49" charset="0"/>
              </a:rPr>
              <a:t>while</a:t>
            </a:r>
            <a:r>
              <a:rPr lang="en-US" sz="2000" dirty="0">
                <a:latin typeface="Courier New" panose="02070309020205020404" pitchFamily="49" charset="0"/>
                <a:cs typeface="Courier New" panose="02070309020205020404" pitchFamily="49" charset="0"/>
              </a:rPr>
              <a:t> (&lt;</a:t>
            </a:r>
            <a:r>
              <a:rPr lang="ru-RU" sz="2000" dirty="0">
                <a:latin typeface="Courier New" panose="02070309020205020404" pitchFamily="49" charset="0"/>
                <a:cs typeface="Courier New" panose="02070309020205020404" pitchFamily="49" charset="0"/>
              </a:rPr>
              <a:t>условие&gt;</a:t>
            </a:r>
            <a:r>
              <a:rPr lang="en-US" sz="2000" dirty="0">
                <a:latin typeface="Courier New" panose="02070309020205020404" pitchFamily="49" charset="0"/>
                <a:cs typeface="Courier New" panose="02070309020205020404" pitchFamily="49" charset="0"/>
              </a:rPr>
              <a:t>) {</a:t>
            </a:r>
          </a:p>
          <a:p>
            <a:pPr marL="0" lvl="0" indent="0">
              <a:buNone/>
            </a:pPr>
            <a:r>
              <a:rPr lang="en-US" sz="2000" dirty="0">
                <a:latin typeface="Courier New" panose="02070309020205020404" pitchFamily="49" charset="0"/>
                <a:cs typeface="Courier New" panose="02070309020205020404" pitchFamily="49" charset="0"/>
              </a:rPr>
              <a:t>    &lt;</a:t>
            </a:r>
            <a:r>
              <a:rPr lang="ru-RU" sz="2000" dirty="0">
                <a:latin typeface="Courier New" panose="02070309020205020404" pitchFamily="49" charset="0"/>
                <a:cs typeface="Courier New" panose="02070309020205020404" pitchFamily="49" charset="0"/>
              </a:rPr>
              <a:t>операторы&gt;</a:t>
            </a:r>
            <a:endParaRPr lang="en-US" sz="2000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0" indent="0">
              <a:buNone/>
            </a:pPr>
            <a:r>
              <a:rPr lang="en-US" sz="2000" dirty="0">
                <a:latin typeface="Courier New" panose="02070309020205020404" pitchFamily="49" charset="0"/>
                <a:cs typeface="Courier New" panose="02070309020205020404" pitchFamily="49" charset="0"/>
              </a:rPr>
              <a:t>}</a:t>
            </a:r>
          </a:p>
        </p:txBody>
      </p:sp>
      <p:sp>
        <p:nvSpPr>
          <p:cNvPr id="157" name="Shape 157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4000" dirty="0">
                <a:latin typeface="PF Kids Pro Grade Five" panose="02000506000000020003" pitchFamily="2" charset="0"/>
              </a:rPr>
              <a:t>Как это выглядит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58" name="Shape 158"/>
          <p:cNvSpPr txBox="1">
            <a:spLocks noGrp="1"/>
          </p:cNvSpPr>
          <p:nvPr>
            <p:ph type="body" idx="2"/>
          </p:nvPr>
        </p:nvSpPr>
        <p:spPr>
          <a:xfrm>
            <a:off x="4915550" y="1831450"/>
            <a:ext cx="3155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buNone/>
            </a:pPr>
            <a:r>
              <a:rPr lang="ru-RU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Операторы выполняются до тех пор, пока истинно условие, указанное в операторе.</a:t>
            </a:r>
          </a:p>
        </p:txBody>
      </p:sp>
    </p:spTree>
    <p:extLst>
      <p:ext uri="{BB962C8B-B14F-4D97-AF65-F5344CB8AC3E}">
        <p14:creationId xmlns:p14="http://schemas.microsoft.com/office/powerpoint/2010/main" val="35783866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4000" dirty="0">
                <a:latin typeface="PF Kids Pro Grade Five" panose="02000506000000020003" pitchFamily="2" charset="0"/>
              </a:rPr>
              <a:t>Цикл с постусловием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9186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76200" lvl="0" indent="0">
              <a:buNone/>
            </a:pPr>
            <a:r>
              <a:rPr lang="ru-RU" sz="3200" dirty="0">
                <a:latin typeface="Segoe UI Light" panose="020B0502040204020203" pitchFamily="34" charset="0"/>
                <a:cs typeface="Segoe UI Light" panose="020B0502040204020203" pitchFamily="34" charset="0"/>
              </a:rPr>
              <a:t>Цикл с постусловием – цикл, в котором условие его выполнения проверяется после выполнения тела цикла.</a:t>
            </a:r>
            <a:br>
              <a:rPr lang="ru-RU" sz="3200" dirty="0">
                <a:latin typeface="Segoe UI Light" panose="020B0502040204020203" pitchFamily="34" charset="0"/>
                <a:cs typeface="Segoe UI Light" panose="020B0502040204020203" pitchFamily="34" charset="0"/>
              </a:rPr>
            </a:br>
            <a:r>
              <a:rPr lang="ru-RU" sz="3200" dirty="0">
                <a:latin typeface="Segoe UI Light" panose="020B0502040204020203" pitchFamily="34" charset="0"/>
                <a:cs typeface="Segoe UI Light" panose="020B0502040204020203" pitchFamily="34" charset="0"/>
              </a:rPr>
              <a:t>Он</a:t>
            </a:r>
            <a:r>
              <a:rPr lang="en-US" sz="3200" dirty="0"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ru-RU" sz="3200" dirty="0">
                <a:latin typeface="Segoe UI Light" panose="020B0502040204020203" pitchFamily="34" charset="0"/>
                <a:cs typeface="Segoe UI Light" panose="020B0502040204020203" pitchFamily="34" charset="0"/>
              </a:rPr>
              <a:t>выполнится как минимум 1 раз даже если условие его завершения изначально истинно.</a:t>
            </a:r>
          </a:p>
        </p:txBody>
      </p:sp>
    </p:spTree>
    <p:extLst>
      <p:ext uri="{BB962C8B-B14F-4D97-AF65-F5344CB8AC3E}">
        <p14:creationId xmlns:p14="http://schemas.microsoft.com/office/powerpoint/2010/main" val="304794930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Shape 156"/>
          <p:cNvSpPr txBox="1">
            <a:spLocks noGrp="1"/>
          </p:cNvSpPr>
          <p:nvPr>
            <p:ph type="body" idx="1"/>
          </p:nvPr>
        </p:nvSpPr>
        <p:spPr>
          <a:xfrm>
            <a:off x="1109975" y="1831450"/>
            <a:ext cx="326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buNone/>
            </a:pP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do</a:t>
            </a:r>
          </a:p>
          <a:p>
            <a:pPr marL="0" lvl="0" indent="0">
              <a:buNone/>
            </a:pP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    &lt;</a:t>
            </a:r>
            <a:r>
              <a:rPr lang="ru-RU" dirty="0">
                <a:latin typeface="Courier New" panose="02070309020205020404" pitchFamily="49" charset="0"/>
                <a:cs typeface="Courier New" panose="02070309020205020404" pitchFamily="49" charset="0"/>
              </a:rPr>
              <a:t>оператор&gt;</a:t>
            </a:r>
            <a:endParaRPr lang="en-US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0" lvl="0" indent="0">
              <a:buNone/>
            </a:pP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while 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(</a:t>
            </a:r>
            <a:r>
              <a:rPr lang="ru-RU" dirty="0">
                <a:latin typeface="Courier New" panose="02070309020205020404" pitchFamily="49" charset="0"/>
                <a:cs typeface="Courier New" panose="02070309020205020404" pitchFamily="49" charset="0"/>
              </a:rPr>
              <a:t>условие&gt;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);</a:t>
            </a:r>
          </a:p>
          <a:p>
            <a:pPr marL="0" lvl="0" indent="0">
              <a:buNone/>
            </a:pPr>
            <a:endParaRPr lang="ru-RU" sz="300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0" lvl="0" indent="0">
              <a:buNone/>
            </a:pPr>
            <a:r>
              <a:rPr lang="ru-RU" dirty="0">
                <a:latin typeface="Segoe UI Light" panose="020B0502040204020203" pitchFamily="34" charset="0"/>
                <a:cs typeface="Segoe UI Light" panose="020B0502040204020203" pitchFamily="34" charset="0"/>
              </a:rPr>
              <a:t>либо (если необходимо выполнить несколько операторов:</a:t>
            </a:r>
            <a:endParaRPr lang="en-US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pPr marL="0" lvl="0" indent="0">
              <a:buNone/>
            </a:pPr>
            <a:endParaRPr lang="ru-RU" sz="900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pPr marL="0" lvl="0" indent="0">
              <a:buNone/>
            </a:pP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do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 {</a:t>
            </a:r>
          </a:p>
          <a:p>
            <a:pPr marL="0" lvl="0" indent="0">
              <a:buNone/>
            </a:pP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    &lt;</a:t>
            </a:r>
            <a:r>
              <a:rPr lang="ru-RU" dirty="0">
                <a:latin typeface="Courier New" panose="02070309020205020404" pitchFamily="49" charset="0"/>
                <a:cs typeface="Courier New" panose="02070309020205020404" pitchFamily="49" charset="0"/>
              </a:rPr>
              <a:t>операторы&gt;</a:t>
            </a:r>
            <a:endParaRPr lang="en-US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0" lvl="0" indent="0">
              <a:buNone/>
            </a:pP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}</a:t>
            </a:r>
          </a:p>
          <a:p>
            <a:pPr marL="0" indent="0">
              <a:buNone/>
            </a:pP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while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 (</a:t>
            </a:r>
            <a:r>
              <a:rPr lang="ru-RU" dirty="0">
                <a:latin typeface="Courier New" panose="02070309020205020404" pitchFamily="49" charset="0"/>
                <a:cs typeface="Courier New" panose="02070309020205020404" pitchFamily="49" charset="0"/>
              </a:rPr>
              <a:t>условие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);</a:t>
            </a:r>
            <a:endParaRPr lang="ru-RU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  <p:sp>
        <p:nvSpPr>
          <p:cNvPr id="157" name="Shape 157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4000" dirty="0">
                <a:latin typeface="PF Kids Pro Grade Five" panose="02000506000000020003" pitchFamily="2" charset="0"/>
              </a:rPr>
              <a:t>Как это выглядит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58" name="Shape 158"/>
          <p:cNvSpPr txBox="1">
            <a:spLocks noGrp="1"/>
          </p:cNvSpPr>
          <p:nvPr>
            <p:ph type="body" idx="2"/>
          </p:nvPr>
        </p:nvSpPr>
        <p:spPr>
          <a:xfrm>
            <a:off x="4915550" y="1831450"/>
            <a:ext cx="3155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buNone/>
            </a:pPr>
            <a:r>
              <a:rPr lang="ru-RU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Всё то де самое, только истинность условия проверяется после выполнения цикла, а не до. Всё.</a:t>
            </a:r>
          </a:p>
        </p:txBody>
      </p:sp>
    </p:spTree>
    <p:extLst>
      <p:ext uri="{BB962C8B-B14F-4D97-AF65-F5344CB8AC3E}">
        <p14:creationId xmlns:p14="http://schemas.microsoft.com/office/powerpoint/2010/main" val="13762164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4000" dirty="0">
                <a:latin typeface="PF Kids Pro Grade Five" panose="02000506000000020003" pitchFamily="2" charset="0"/>
              </a:rPr>
              <a:t>Пример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9186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ru-RU" sz="3600" dirty="0">
                <a:latin typeface="Segoe UI Light" panose="020B0502040204020203" pitchFamily="34" charset="0"/>
                <a:cs typeface="Segoe UI Light" panose="020B0502040204020203" pitchFamily="34" charset="0"/>
              </a:rPr>
              <a:t>Найти квадраты чисел, находящихся в диапазоне от 0 до 1 с шагом 0,2.</a:t>
            </a:r>
          </a:p>
          <a:p>
            <a:r>
              <a:rPr lang="ru-RU" sz="3600" dirty="0">
                <a:latin typeface="Segoe UI Light" panose="020B0502040204020203" pitchFamily="34" charset="0"/>
                <a:cs typeface="Segoe UI Light" panose="020B0502040204020203" pitchFamily="34" charset="0"/>
              </a:rPr>
              <a:t>Вывести на экран таблицу умножения на 5.</a:t>
            </a:r>
          </a:p>
        </p:txBody>
      </p:sp>
    </p:spTree>
    <p:extLst>
      <p:ext uri="{BB962C8B-B14F-4D97-AF65-F5344CB8AC3E}">
        <p14:creationId xmlns:p14="http://schemas.microsoft.com/office/powerpoint/2010/main" val="353302426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ru-RU" sz="4000" dirty="0">
                <a:latin typeface="PF Kids Pro Grade Five" panose="02000506000000020003" pitchFamily="2" charset="0"/>
              </a:rPr>
              <a:t>Цикл с параметром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9186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76200" lvl="0" indent="0">
              <a:buNone/>
            </a:pPr>
            <a:r>
              <a:rPr lang="ru-RU" sz="3200" dirty="0">
                <a:latin typeface="Segoe UI Light" panose="020B0502040204020203" pitchFamily="34" charset="0"/>
                <a:cs typeface="Segoe UI Light" panose="020B0502040204020203" pitchFamily="34" charset="0"/>
              </a:rPr>
              <a:t>Это  цикл, в котором тело выполняется заданное количество раз. В нём важную роль играет переменная-параметр, которая на каждом шаге цикла может автоматически изменяться – её ещё называют счётчиком.</a:t>
            </a:r>
          </a:p>
        </p:txBody>
      </p:sp>
    </p:spTree>
    <p:extLst>
      <p:ext uri="{BB962C8B-B14F-4D97-AF65-F5344CB8AC3E}">
        <p14:creationId xmlns:p14="http://schemas.microsoft.com/office/powerpoint/2010/main" val="236706186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Shape 156"/>
          <p:cNvSpPr txBox="1">
            <a:spLocks noGrp="1"/>
          </p:cNvSpPr>
          <p:nvPr>
            <p:ph type="body" idx="1"/>
          </p:nvPr>
        </p:nvSpPr>
        <p:spPr>
          <a:xfrm>
            <a:off x="1109974" y="1590150"/>
            <a:ext cx="6700525" cy="384545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indent="0">
              <a:buNone/>
            </a:pPr>
            <a:r>
              <a:rPr lang="ru-RU" sz="2400" dirty="0">
                <a:latin typeface="Segoe UI Light" panose="020B0502040204020203" pitchFamily="34" charset="0"/>
                <a:cs typeface="Segoe UI Light" panose="020B0502040204020203" pitchFamily="34" charset="0"/>
              </a:rPr>
              <a:t>Операторы выполняются до тех пор, пока условие завершения не станет истинным.</a:t>
            </a:r>
          </a:p>
          <a:p>
            <a:pPr marL="0" indent="0">
              <a:buNone/>
            </a:pPr>
            <a:endParaRPr lang="ru-RU" sz="700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pPr marL="0" lvl="0" indent="0">
              <a:buNone/>
            </a:pPr>
            <a:r>
              <a:rPr lang="en-US" sz="2400" b="1" dirty="0">
                <a:latin typeface="Courier New" panose="02070309020205020404" pitchFamily="49" charset="0"/>
                <a:cs typeface="Courier New" panose="02070309020205020404" pitchFamily="49" charset="0"/>
              </a:rPr>
              <a:t>for</a:t>
            </a:r>
            <a:r>
              <a:rPr lang="en-US" sz="2400" dirty="0">
                <a:latin typeface="Courier New" panose="02070309020205020404" pitchFamily="49" charset="0"/>
                <a:cs typeface="Courier New" panose="02070309020205020404" pitchFamily="49" charset="0"/>
              </a:rPr>
              <a:t> (&lt;</a:t>
            </a:r>
            <a:r>
              <a:rPr lang="ru-RU" sz="2400" dirty="0">
                <a:latin typeface="Courier New" panose="02070309020205020404" pitchFamily="49" charset="0"/>
                <a:cs typeface="Courier New" panose="02070309020205020404" pitchFamily="49" charset="0"/>
              </a:rPr>
              <a:t>счётчик</a:t>
            </a:r>
            <a:r>
              <a:rPr lang="en-US" sz="2400" dirty="0">
                <a:latin typeface="Courier New" panose="02070309020205020404" pitchFamily="49" charset="0"/>
                <a:cs typeface="Courier New" panose="02070309020205020404" pitchFamily="49" charset="0"/>
              </a:rPr>
              <a:t>&gt;</a:t>
            </a:r>
            <a:r>
              <a:rPr lang="ru-RU" sz="2400" dirty="0">
                <a:latin typeface="Courier New" panose="02070309020205020404" pitchFamily="49" charset="0"/>
                <a:cs typeface="Courier New" panose="02070309020205020404" pitchFamily="49" charset="0"/>
              </a:rPr>
              <a:t> = </a:t>
            </a:r>
            <a:r>
              <a:rPr lang="ru-RU" sz="2400" dirty="0" err="1">
                <a:latin typeface="Courier New" panose="02070309020205020404" pitchFamily="49" charset="0"/>
                <a:cs typeface="Courier New" panose="02070309020205020404" pitchFamily="49" charset="0"/>
              </a:rPr>
              <a:t>нач_знач</a:t>
            </a:r>
            <a:r>
              <a:rPr lang="en-US" sz="2400" dirty="0">
                <a:latin typeface="Courier New" panose="02070309020205020404" pitchFamily="49" charset="0"/>
                <a:cs typeface="Courier New" panose="02070309020205020404" pitchFamily="49" charset="0"/>
              </a:rPr>
              <a:t>;</a:t>
            </a:r>
            <a:r>
              <a:rPr lang="ru-RU" sz="2400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US" sz="2400" dirty="0">
                <a:latin typeface="Courier New" panose="02070309020205020404" pitchFamily="49" charset="0"/>
                <a:cs typeface="Courier New" panose="02070309020205020404" pitchFamily="49" charset="0"/>
              </a:rPr>
              <a:t>&lt;</a:t>
            </a:r>
            <a:r>
              <a:rPr lang="ru-RU" sz="2400" dirty="0">
                <a:latin typeface="Courier New" panose="02070309020205020404" pitchFamily="49" charset="0"/>
                <a:cs typeface="Courier New" panose="02070309020205020404" pitchFamily="49" charset="0"/>
              </a:rPr>
              <a:t>условие завершения</a:t>
            </a:r>
            <a:r>
              <a:rPr lang="en-US" sz="2400" dirty="0">
                <a:latin typeface="Courier New" panose="02070309020205020404" pitchFamily="49" charset="0"/>
                <a:cs typeface="Courier New" panose="02070309020205020404" pitchFamily="49" charset="0"/>
              </a:rPr>
              <a:t>&gt;; </a:t>
            </a:r>
            <a:r>
              <a:rPr lang="ru-RU" sz="2400" dirty="0">
                <a:latin typeface="Courier New" panose="02070309020205020404" pitchFamily="49" charset="0"/>
                <a:cs typeface="Courier New" panose="02070309020205020404" pitchFamily="49" charset="0"/>
              </a:rPr>
              <a:t>инкремент) </a:t>
            </a:r>
            <a:r>
              <a:rPr lang="en-US" sz="2400" dirty="0">
                <a:latin typeface="Courier New" panose="02070309020205020404" pitchFamily="49" charset="0"/>
                <a:cs typeface="Courier New" panose="02070309020205020404" pitchFamily="49" charset="0"/>
              </a:rPr>
              <a:t>{</a:t>
            </a:r>
            <a:endParaRPr lang="en-US" sz="2400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0" lvl="0" indent="0">
              <a:buNone/>
            </a:pPr>
            <a:r>
              <a:rPr lang="en-US" sz="2400" dirty="0">
                <a:latin typeface="Courier New" panose="02070309020205020404" pitchFamily="49" charset="0"/>
                <a:cs typeface="Courier New" panose="02070309020205020404" pitchFamily="49" charset="0"/>
              </a:rPr>
              <a:t>    &lt;</a:t>
            </a:r>
            <a:r>
              <a:rPr lang="ru-RU" sz="2400" dirty="0">
                <a:latin typeface="Courier New" panose="02070309020205020404" pitchFamily="49" charset="0"/>
                <a:cs typeface="Courier New" panose="02070309020205020404" pitchFamily="49" charset="0"/>
              </a:rPr>
              <a:t>операторы</a:t>
            </a:r>
            <a:r>
              <a:rPr lang="en-US" sz="2400" dirty="0">
                <a:latin typeface="Courier New" panose="02070309020205020404" pitchFamily="49" charset="0"/>
                <a:cs typeface="Courier New" panose="02070309020205020404" pitchFamily="49" charset="0"/>
              </a:rPr>
              <a:t>&gt;</a:t>
            </a:r>
            <a:endParaRPr lang="ru-RU" sz="2400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0" lvl="0" indent="0">
              <a:buNone/>
            </a:pPr>
            <a:r>
              <a:rPr lang="en-US" sz="2400" dirty="0">
                <a:latin typeface="Courier New" panose="02070309020205020404" pitchFamily="49" charset="0"/>
                <a:cs typeface="Courier New" panose="02070309020205020404" pitchFamily="49" charset="0"/>
              </a:rPr>
              <a:t>}</a:t>
            </a:r>
            <a:endParaRPr lang="en-US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  <p:sp>
        <p:nvSpPr>
          <p:cNvPr id="157" name="Shape 157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4000" dirty="0">
                <a:latin typeface="PF Kids Pro Grade Five" panose="02000506000000020003" pitchFamily="2" charset="0"/>
              </a:rPr>
              <a:t>Как это выглядит</a:t>
            </a:r>
            <a:endParaRPr sz="4000" dirty="0">
              <a:latin typeface="PF Kids Pro Grade Five" panose="0200050600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38761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4000" dirty="0">
                <a:latin typeface="PF Kids Pro Grade Five" panose="02000506000000020003" pitchFamily="2" charset="0"/>
              </a:rPr>
              <a:t>Пример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9186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ru-RU" sz="3200" dirty="0">
                <a:latin typeface="Segoe UI Light" panose="020B0502040204020203" pitchFamily="34" charset="0"/>
                <a:cs typeface="Segoe UI Light" panose="020B0502040204020203" pitchFamily="34" charset="0"/>
              </a:rPr>
              <a:t>Вычислить сумму n чисел, вводимых с клавиатуры.</a:t>
            </a:r>
          </a:p>
          <a:p>
            <a:r>
              <a:rPr lang="ru-RU" sz="3200" dirty="0">
                <a:latin typeface="Segoe UI Light" panose="020B0502040204020203" pitchFamily="34" charset="0"/>
                <a:cs typeface="Segoe UI Light" panose="020B0502040204020203" pitchFamily="34" charset="0"/>
              </a:rPr>
              <a:t>Даны два целых числа A и B (A &lt; B). Вывести все целые числа, расположенные между данными числами (не включая сами эти числа), в порядке их убывания.</a:t>
            </a:r>
          </a:p>
        </p:txBody>
      </p:sp>
    </p:spTree>
    <p:extLst>
      <p:ext uri="{BB962C8B-B14F-4D97-AF65-F5344CB8AC3E}">
        <p14:creationId xmlns:p14="http://schemas.microsoft.com/office/powerpoint/2010/main" val="178353727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ru-RU" sz="4000" dirty="0">
                <a:latin typeface="PF Kids Pro Grade Five" panose="02000506000000020003" pitchFamily="2" charset="0"/>
              </a:rPr>
              <a:t>Цикл «для каждого»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9186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76200" lvl="0" indent="0">
              <a:buNone/>
            </a:pPr>
            <a:r>
              <a:rPr lang="ru-RU" sz="3200" dirty="0">
                <a:latin typeface="Segoe UI Light" panose="020B0502040204020203" pitchFamily="34" charset="0"/>
                <a:cs typeface="Segoe UI Light" panose="020B0502040204020203" pitchFamily="34" charset="0"/>
              </a:rPr>
              <a:t>Это  цикл, в котором перебираются все элементы массива.</a:t>
            </a:r>
          </a:p>
        </p:txBody>
      </p:sp>
    </p:spTree>
    <p:extLst>
      <p:ext uri="{BB962C8B-B14F-4D97-AF65-F5344CB8AC3E}">
        <p14:creationId xmlns:p14="http://schemas.microsoft.com/office/powerpoint/2010/main" val="363352203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Shape 156"/>
          <p:cNvSpPr txBox="1">
            <a:spLocks noGrp="1"/>
          </p:cNvSpPr>
          <p:nvPr>
            <p:ph type="body" idx="1"/>
          </p:nvPr>
        </p:nvSpPr>
        <p:spPr>
          <a:xfrm>
            <a:off x="1109974" y="1539350"/>
            <a:ext cx="6700525" cy="384545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buNone/>
            </a:pPr>
            <a:r>
              <a:rPr lang="en-US" sz="2400" b="1" dirty="0">
                <a:latin typeface="Courier New" panose="02070309020205020404" pitchFamily="49" charset="0"/>
                <a:cs typeface="Courier New" panose="02070309020205020404" pitchFamily="49" charset="0"/>
              </a:rPr>
              <a:t>foreach ($array as $value)</a:t>
            </a:r>
            <a:r>
              <a:rPr lang="ru-RU" sz="2400" b="1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US" sz="2400" b="1" dirty="0">
                <a:latin typeface="Courier New" panose="02070309020205020404" pitchFamily="49" charset="0"/>
                <a:cs typeface="Courier New" panose="02070309020205020404" pitchFamily="49" charset="0"/>
              </a:rPr>
              <a:t>{</a:t>
            </a:r>
          </a:p>
          <a:p>
            <a:pPr marL="0" lvl="0" indent="0">
              <a:buNone/>
            </a:pPr>
            <a:r>
              <a:rPr lang="en-US" sz="2400" b="1" dirty="0">
                <a:latin typeface="Courier New" panose="02070309020205020404" pitchFamily="49" charset="0"/>
                <a:cs typeface="Courier New" panose="02070309020205020404" pitchFamily="49" charset="0"/>
              </a:rPr>
              <a:t>	&lt;</a:t>
            </a:r>
            <a:r>
              <a:rPr lang="ru-RU" sz="2400" b="1" dirty="0">
                <a:latin typeface="Courier New" panose="02070309020205020404" pitchFamily="49" charset="0"/>
                <a:cs typeface="Courier New" panose="02070309020205020404" pitchFamily="49" charset="0"/>
              </a:rPr>
              <a:t>операторы</a:t>
            </a:r>
            <a:r>
              <a:rPr lang="en-US" sz="2400" b="1" dirty="0">
                <a:latin typeface="Courier New" panose="02070309020205020404" pitchFamily="49" charset="0"/>
                <a:cs typeface="Courier New" panose="02070309020205020404" pitchFamily="49" charset="0"/>
              </a:rPr>
              <a:t>&gt;</a:t>
            </a:r>
          </a:p>
          <a:p>
            <a:pPr marL="0" lvl="0" indent="0">
              <a:buNone/>
            </a:pPr>
            <a:r>
              <a:rPr lang="en-US" sz="2400" b="1" dirty="0">
                <a:latin typeface="Courier New" panose="02070309020205020404" pitchFamily="49" charset="0"/>
                <a:cs typeface="Courier New" panose="02070309020205020404" pitchFamily="49" charset="0"/>
              </a:rPr>
              <a:t>}</a:t>
            </a:r>
          </a:p>
          <a:p>
            <a:pPr marL="0" lvl="0" indent="0">
              <a:buNone/>
            </a:pPr>
            <a:r>
              <a:rPr lang="en-US" sz="2400" b="1" dirty="0">
                <a:latin typeface="Courier New" panose="02070309020205020404" pitchFamily="49" charset="0"/>
                <a:cs typeface="Courier New" panose="02070309020205020404" pitchFamily="49" charset="0"/>
              </a:rPr>
              <a:t>foreach ($array as $key =&gt; $value){</a:t>
            </a:r>
          </a:p>
          <a:p>
            <a:pPr marL="0" lvl="0" indent="0">
              <a:buNone/>
            </a:pPr>
            <a:r>
              <a:rPr lang="en-US" sz="2400" b="1" dirty="0">
                <a:latin typeface="Courier New" panose="02070309020205020404" pitchFamily="49" charset="0"/>
                <a:cs typeface="Courier New" panose="02070309020205020404" pitchFamily="49" charset="0"/>
              </a:rPr>
              <a:t>	&lt;</a:t>
            </a:r>
            <a:r>
              <a:rPr lang="ru-RU" sz="2400" b="1" dirty="0">
                <a:latin typeface="Courier New" panose="02070309020205020404" pitchFamily="49" charset="0"/>
                <a:cs typeface="Courier New" panose="02070309020205020404" pitchFamily="49" charset="0"/>
              </a:rPr>
              <a:t>операторы</a:t>
            </a:r>
            <a:r>
              <a:rPr lang="en-US" sz="2400" b="1" dirty="0">
                <a:latin typeface="Courier New" panose="02070309020205020404" pitchFamily="49" charset="0"/>
                <a:cs typeface="Courier New" panose="02070309020205020404" pitchFamily="49" charset="0"/>
              </a:rPr>
              <a:t>&gt;</a:t>
            </a:r>
          </a:p>
          <a:p>
            <a:pPr marL="0" lvl="0" indent="0">
              <a:buNone/>
            </a:pPr>
            <a:r>
              <a:rPr lang="en-US" sz="2400" b="1" dirty="0">
                <a:latin typeface="Courier New" panose="02070309020205020404" pitchFamily="49" charset="0"/>
                <a:cs typeface="Courier New" panose="02070309020205020404" pitchFamily="49" charset="0"/>
              </a:rPr>
              <a:t>}</a:t>
            </a:r>
          </a:p>
          <a:p>
            <a:pPr marL="0" lvl="0" indent="0">
              <a:buNone/>
            </a:pPr>
            <a:endParaRPr lang="en-US" sz="2400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0" lvl="0" indent="0">
              <a:buNone/>
            </a:pPr>
            <a:r>
              <a:rPr lang="en-US" sz="2400" b="1" dirty="0">
                <a:latin typeface="Courier New" panose="02070309020205020404" pitchFamily="49" charset="0"/>
                <a:cs typeface="Courier New" panose="02070309020205020404" pitchFamily="49" charset="0"/>
              </a:rPr>
              <a:t>foreach ($a as $item) {</a:t>
            </a:r>
          </a:p>
          <a:p>
            <a:pPr marL="0" lvl="0" indent="0">
              <a:buNone/>
            </a:pPr>
            <a:r>
              <a:rPr lang="en-US" sz="2400" b="1" dirty="0">
                <a:latin typeface="Courier New" panose="02070309020205020404" pitchFamily="49" charset="0"/>
                <a:cs typeface="Courier New" panose="02070309020205020404" pitchFamily="49" charset="0"/>
              </a:rPr>
              <a:t>	$b[] = $item * $item;</a:t>
            </a:r>
          </a:p>
          <a:p>
            <a:pPr marL="0" lvl="0" indent="0">
              <a:buNone/>
            </a:pPr>
            <a:r>
              <a:rPr lang="en-US" sz="2400" b="1" dirty="0">
                <a:latin typeface="Courier New" panose="02070309020205020404" pitchFamily="49" charset="0"/>
                <a:cs typeface="Courier New" panose="02070309020205020404" pitchFamily="49" charset="0"/>
              </a:rPr>
              <a:t>}</a:t>
            </a:r>
          </a:p>
        </p:txBody>
      </p:sp>
      <p:sp>
        <p:nvSpPr>
          <p:cNvPr id="157" name="Shape 157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4000" dirty="0">
                <a:latin typeface="PF Kids Pro Grade Five" panose="02000506000000020003" pitchFamily="2" charset="0"/>
              </a:rPr>
              <a:t>Как это выглядит</a:t>
            </a:r>
            <a:endParaRPr sz="4000" dirty="0">
              <a:latin typeface="PF Kids Pro Grade Five" panose="0200050600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090460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4000" dirty="0">
                <a:latin typeface="PF Kids Pro Grade Five" panose="02000506000000020003" pitchFamily="2" charset="0"/>
              </a:rPr>
              <a:t>Пример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9186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ru-RU" sz="3200" dirty="0">
                <a:latin typeface="Segoe UI Light" panose="020B0502040204020203" pitchFamily="34" charset="0"/>
                <a:cs typeface="Segoe UI Light" panose="020B0502040204020203" pitchFamily="34" charset="0"/>
              </a:rPr>
              <a:t>Вычислить сумму n чисел.</a:t>
            </a:r>
          </a:p>
          <a:p>
            <a:r>
              <a:rPr lang="ru-RU" sz="3200" dirty="0">
                <a:latin typeface="Segoe UI Light" panose="020B0502040204020203" pitchFamily="34" charset="0"/>
                <a:cs typeface="Segoe UI Light" panose="020B0502040204020203" pitchFamily="34" charset="0"/>
              </a:rPr>
              <a:t>Даны два целых числа A и B (A &lt; B). Вывести все целые числа, расположенные между данными числами (не включая сами эти числа), в порядке их убывания.</a:t>
            </a:r>
          </a:p>
        </p:txBody>
      </p:sp>
    </p:spTree>
    <p:extLst>
      <p:ext uri="{BB962C8B-B14F-4D97-AF65-F5344CB8AC3E}">
        <p14:creationId xmlns:p14="http://schemas.microsoft.com/office/powerpoint/2010/main" val="367114912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4000" dirty="0">
                <a:latin typeface="PF Kids Pro Grade Five" panose="02000506000000020003" pitchFamily="2" charset="0"/>
              </a:rPr>
              <a:t>Что нужно делать дома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9186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76200" indent="0">
              <a:buNone/>
            </a:pPr>
            <a:r>
              <a:rPr lang="ru-RU" sz="3200" dirty="0">
                <a:latin typeface="Segoe UI Light" panose="020B0502040204020203" pitchFamily="34" charset="0"/>
                <a:cs typeface="Segoe UI Light" panose="020B0502040204020203" pitchFamily="34" charset="0"/>
              </a:rPr>
              <a:t>На цикл с предусловием:</a:t>
            </a:r>
          </a:p>
          <a:p>
            <a:r>
              <a:rPr lang="ru-RU" sz="3200" dirty="0">
                <a:latin typeface="Segoe UI Light" panose="020B0502040204020203" pitchFamily="34" charset="0"/>
                <a:cs typeface="Segoe UI Light" panose="020B0502040204020203" pitchFamily="34" charset="0"/>
              </a:rPr>
              <a:t>Составьте таблицу значений функции y = 5x – 2 на отрезке [1; 20]  с шагом  b = 2.</a:t>
            </a:r>
          </a:p>
          <a:p>
            <a:r>
              <a:rPr lang="ru-RU" sz="3200" dirty="0">
                <a:latin typeface="Segoe UI Light" panose="020B0502040204020203" pitchFamily="34" charset="0"/>
                <a:cs typeface="Segoe UI Light" panose="020B0502040204020203" pitchFamily="34" charset="0"/>
              </a:rPr>
              <a:t>Вычислить сумму первых N натуральных чисел.</a:t>
            </a:r>
          </a:p>
        </p:txBody>
      </p:sp>
    </p:spTree>
    <p:extLst>
      <p:ext uri="{BB962C8B-B14F-4D97-AF65-F5344CB8AC3E}">
        <p14:creationId xmlns:p14="http://schemas.microsoft.com/office/powerpoint/2010/main" val="283333116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4000" dirty="0">
                <a:latin typeface="PF Kids Pro Grade Five" panose="02000506000000020003" pitchFamily="2" charset="0"/>
              </a:rPr>
              <a:t>Что нужно делать дома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9186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76200" indent="0">
              <a:buNone/>
            </a:pPr>
            <a:r>
              <a:rPr lang="ru-RU" sz="3600" dirty="0">
                <a:latin typeface="Segoe UI Light" panose="020B0502040204020203" pitchFamily="34" charset="0"/>
                <a:cs typeface="Segoe UI Light" panose="020B0502040204020203" pitchFamily="34" charset="0"/>
              </a:rPr>
              <a:t>На цикл с параметром:</a:t>
            </a:r>
          </a:p>
          <a:p>
            <a:r>
              <a:rPr lang="ru-RU" sz="3600" dirty="0">
                <a:latin typeface="Segoe UI Light" panose="020B0502040204020203" pitchFamily="34" charset="0"/>
                <a:cs typeface="Segoe UI Light" panose="020B0502040204020203" pitchFamily="34" charset="0"/>
              </a:rPr>
              <a:t>Вывести все натуральные числа, кратные одиннадцати, меньше 100.</a:t>
            </a:r>
          </a:p>
          <a:p>
            <a:r>
              <a:rPr lang="ru-RU" sz="3600" dirty="0">
                <a:latin typeface="Segoe UI Light" panose="020B0502040204020203" pitchFamily="34" charset="0"/>
                <a:cs typeface="Segoe UI Light" panose="020B0502040204020203" pitchFamily="34" charset="0"/>
              </a:rPr>
              <a:t>Возвести число 2 в пятую степень.</a:t>
            </a:r>
          </a:p>
          <a:p>
            <a:endParaRPr lang="ru-RU" sz="3600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2457421"/>
      </p:ext>
    </p:extLst>
  </p:cSld>
  <p:clrMapOvr>
    <a:masterClrMapping/>
  </p:clrMapOvr>
</p:sld>
</file>

<file path=ppt/theme/theme1.xml><?xml version="1.0" encoding="utf-8"?>
<a:theme xmlns:a="http://schemas.openxmlformats.org/drawingml/2006/main" name="Trinculo template">
  <a:themeElements>
    <a:clrScheme name="Custom 347">
      <a:dk1>
        <a:srgbClr val="000000"/>
      </a:dk1>
      <a:lt1>
        <a:srgbClr val="FFFFFF"/>
      </a:lt1>
      <a:dk2>
        <a:srgbClr val="666666"/>
      </a:dk2>
      <a:lt2>
        <a:srgbClr val="CCCCCC"/>
      </a:lt2>
      <a:accent1>
        <a:srgbClr val="3A81BA"/>
      </a:accent1>
      <a:accent2>
        <a:srgbClr val="D89F39"/>
      </a:accent2>
      <a:accent3>
        <a:srgbClr val="8BAB42"/>
      </a:accent3>
      <a:accent4>
        <a:srgbClr val="57A7B5"/>
      </a:accent4>
      <a:accent5>
        <a:srgbClr val="8B81D2"/>
      </a:accent5>
      <a:accent6>
        <a:srgbClr val="963334"/>
      </a:accent6>
      <a:hlink>
        <a:srgbClr val="1155CC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122</TotalTime>
  <Words>395</Words>
  <Application>Microsoft Office PowerPoint</Application>
  <PresentationFormat>Экран (4:3)</PresentationFormat>
  <Paragraphs>65</Paragraphs>
  <Slides>14</Slides>
  <Notes>14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21" baseType="lpstr">
      <vt:lpstr>Segoe UI Light</vt:lpstr>
      <vt:lpstr>Varela Round</vt:lpstr>
      <vt:lpstr>Arial</vt:lpstr>
      <vt:lpstr>PF Kids Pro Grade Five</vt:lpstr>
      <vt:lpstr>Courier New</vt:lpstr>
      <vt:lpstr>Shadows Into Light</vt:lpstr>
      <vt:lpstr>Trinculo template</vt:lpstr>
      <vt:lpstr>Циклы в PHP</vt:lpstr>
      <vt:lpstr>Цикл с предусловием</vt:lpstr>
      <vt:lpstr>Как это выглядит</vt:lpstr>
      <vt:lpstr>Цикл с постусловием</vt:lpstr>
      <vt:lpstr>Как это выглядит</vt:lpstr>
      <vt:lpstr>Пример</vt:lpstr>
      <vt:lpstr>Цикл с параметром</vt:lpstr>
      <vt:lpstr>Как это выглядит</vt:lpstr>
      <vt:lpstr>Пример</vt:lpstr>
      <vt:lpstr>Цикл «для каждого»</vt:lpstr>
      <vt:lpstr>Как это выглядит</vt:lpstr>
      <vt:lpstr>Пример</vt:lpstr>
      <vt:lpstr>Что нужно делать дома</vt:lpstr>
      <vt:lpstr>Что нужно делать дома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This is your presentation title</dc:title>
  <cp:lastModifiedBy>Ivan Kazakov</cp:lastModifiedBy>
  <cp:revision>14</cp:revision>
  <dcterms:modified xsi:type="dcterms:W3CDTF">2019-08-25T12:23:13Z</dcterms:modified>
</cp:coreProperties>
</file>