
<file path=[Content_Types].xml><?xml version="1.0" encoding="utf-8"?>
<Types xmlns="http://schemas.openxmlformats.org/package/2006/content-types">
  <Default Extension="fntdata" ContentType="application/x-fontdata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80" r:id="rId1"/>
  </p:sldMasterIdLst>
  <p:notesMasterIdLst>
    <p:notesMasterId r:id="rId14"/>
  </p:notesMasterIdLst>
  <p:sldIdLst>
    <p:sldId id="256" r:id="rId2"/>
    <p:sldId id="265" r:id="rId3"/>
    <p:sldId id="266" r:id="rId4"/>
    <p:sldId id="267" r:id="rId5"/>
    <p:sldId id="282" r:id="rId6"/>
    <p:sldId id="283" r:id="rId7"/>
    <p:sldId id="285" r:id="rId8"/>
    <p:sldId id="286" r:id="rId9"/>
    <p:sldId id="274" r:id="rId10"/>
    <p:sldId id="275" r:id="rId11"/>
    <p:sldId id="287" r:id="rId12"/>
    <p:sldId id="288" r:id="rId13"/>
  </p:sldIdLst>
  <p:sldSz cx="9144000" cy="6858000" type="screen4x3"/>
  <p:notesSz cx="6858000" cy="9144000"/>
  <p:embeddedFontLst>
    <p:embeddedFont>
      <p:font typeface="PF Kids Pro Grade Five" panose="02000506000000020003" pitchFamily="2" charset="0"/>
      <p:regular r:id="rId15"/>
    </p:embeddedFont>
    <p:embeddedFont>
      <p:font typeface="Segoe UI Light" panose="020B0502040204020203" pitchFamily="34" charset="0"/>
      <p:regular r:id="rId16"/>
      <p:italic r:id="rId17"/>
    </p:embeddedFont>
    <p:embeddedFont>
      <p:font typeface="Shadows Into Light" panose="020B0604020202020204" charset="0"/>
      <p:regular r:id="rId18"/>
    </p:embeddedFont>
    <p:embeddedFont>
      <p:font typeface="Varela Round" panose="020B0604020202020204" charset="-79"/>
      <p:regular r:id="rId19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20190F05-462B-4F3A-B7EE-0423AF734AD1}" v="101" dt="2020-08-29T20:52:55.152"/>
  </p1510:revLst>
</p1510:revInfo>
</file>

<file path=ppt/tableStyles.xml><?xml version="1.0" encoding="utf-8"?>
<a:tblStyleLst xmlns:a="http://schemas.openxmlformats.org/drawingml/2006/main" def="{8786D42D-78F6-43A8-BBA1-182535D95194}">
  <a:tblStyle styleId="{8786D42D-78F6-43A8-BBA1-182535D95194}" styleName="Table_0">
    <a:wholeTbl>
      <a:tcTxStyle>
        <a:font>
          <a:latin typeface="Arial"/>
          <a:ea typeface="Arial"/>
          <a:cs typeface="Arial"/>
        </a:font>
        <a:srgbClr val="000000"/>
      </a:tcTxStyle>
      <a:tcStyle>
        <a:tcBdr>
          <a:left>
            <a:ln w="952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a:left>
          <a:right>
            <a:ln w="952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a:right>
          <a:top>
            <a:ln w="952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a:top>
          <a:bottom>
            <a:ln w="952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a:bottom>
          <a:insideH>
            <a:ln w="952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a:insideH>
          <a:insideV>
            <a:ln w="952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a:insideV>
        </a:tcBdr>
      </a:tcStyle>
    </a:wholeTbl>
    <a:band1H>
      <a:tcTxStyle/>
      <a:tcStyle>
        <a:tcBdr/>
      </a:tcStyle>
    </a:band1H>
    <a:band2H>
      <a:tcTxStyle/>
      <a:tcStyle>
        <a:tcBdr/>
      </a:tcStyle>
    </a:band2H>
    <a:band1V>
      <a:tcTxStyle/>
      <a:tcStyle>
        <a:tcBdr/>
      </a:tcStyle>
    </a:band1V>
    <a:band2V>
      <a:tcTxStyle/>
      <a:tcStyle>
        <a:tcBdr/>
      </a:tcStyle>
    </a:band2V>
    <a:lastCol>
      <a:tcTxStyle/>
      <a:tcStyle>
        <a:tcBdr/>
      </a:tcStyle>
    </a:lastCol>
    <a:firstCol>
      <a:tcTxStyle/>
      <a:tcStyle>
        <a:tcBdr/>
      </a:tcStyle>
    </a:firstCol>
    <a:lastRow>
      <a:tcTxStyle/>
      <a:tcStyle>
        <a:tcBdr/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/>
      <a:tcStyle>
        <a:tcBdr/>
      </a:tcStyle>
    </a:firstRow>
    <a:neCell>
      <a:tcTxStyle/>
      <a:tcStyle>
        <a:tcBdr/>
      </a:tcStyle>
    </a:neCell>
    <a:nwCell>
      <a:tcTxStyle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13" d="100"/>
          <a:sy n="113" d="100"/>
        </p:scale>
        <p:origin x="1554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4.fntdata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3.fntdata"/><Relationship Id="rId25" Type="http://schemas.microsoft.com/office/2015/10/relationships/revisionInfo" Target="revisionInfo.xml"/><Relationship Id="rId2" Type="http://schemas.openxmlformats.org/officeDocument/2006/relationships/slide" Target="slides/slide1.xml"/><Relationship Id="rId16" Type="http://schemas.openxmlformats.org/officeDocument/2006/relationships/font" Target="fonts/font2.fntdata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microsoft.com/office/2016/11/relationships/changesInfo" Target="changesInfos/changesInfo1.xml"/><Relationship Id="rId5" Type="http://schemas.openxmlformats.org/officeDocument/2006/relationships/slide" Target="slides/slide4.xml"/><Relationship Id="rId15" Type="http://schemas.openxmlformats.org/officeDocument/2006/relationships/font" Target="fonts/font1.fntdata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font" Target="fonts/font5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Relationship Id="rId22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Ivan Kazakov" userId="f48d49c2b104f1e4" providerId="LiveId" clId="{20190F05-462B-4F3A-B7EE-0423AF734AD1}"/>
    <pc:docChg chg="undo redo custSel addSld delSld modSld sldOrd">
      <pc:chgData name="Ivan Kazakov" userId="f48d49c2b104f1e4" providerId="LiveId" clId="{20190F05-462B-4F3A-B7EE-0423AF734AD1}" dt="2020-08-29T21:00:22.105" v="977" actId="20577"/>
      <pc:docMkLst>
        <pc:docMk/>
      </pc:docMkLst>
      <pc:sldChg chg="modSp">
        <pc:chgData name="Ivan Kazakov" userId="f48d49c2b104f1e4" providerId="LiveId" clId="{20190F05-462B-4F3A-B7EE-0423AF734AD1}" dt="2020-08-29T20:31:50.122" v="18" actId="20577"/>
        <pc:sldMkLst>
          <pc:docMk/>
          <pc:sldMk cId="0" sldId="256"/>
        </pc:sldMkLst>
        <pc:spChg chg="mod">
          <ac:chgData name="Ivan Kazakov" userId="f48d49c2b104f1e4" providerId="LiveId" clId="{20190F05-462B-4F3A-B7EE-0423AF734AD1}" dt="2020-08-29T20:31:50.122" v="18" actId="20577"/>
          <ac:spMkLst>
            <pc:docMk/>
            <pc:sldMk cId="0" sldId="256"/>
            <ac:spMk id="105" creationId="{00000000-0000-0000-0000-000000000000}"/>
          </ac:spMkLst>
        </pc:spChg>
      </pc:sldChg>
      <pc:sldChg chg="modSp">
        <pc:chgData name="Ivan Kazakov" userId="f48d49c2b104f1e4" providerId="LiveId" clId="{20190F05-462B-4F3A-B7EE-0423AF734AD1}" dt="2020-08-29T20:33:19.829" v="59" actId="403"/>
        <pc:sldMkLst>
          <pc:docMk/>
          <pc:sldMk cId="3703342767" sldId="265"/>
        </pc:sldMkLst>
        <pc:spChg chg="mod">
          <ac:chgData name="Ivan Kazakov" userId="f48d49c2b104f1e4" providerId="LiveId" clId="{20190F05-462B-4F3A-B7EE-0423AF734AD1}" dt="2020-08-29T20:32:22.511" v="21"/>
          <ac:spMkLst>
            <pc:docMk/>
            <pc:sldMk cId="3703342767" sldId="265"/>
            <ac:spMk id="142" creationId="{00000000-0000-0000-0000-000000000000}"/>
          </ac:spMkLst>
        </pc:spChg>
        <pc:spChg chg="mod">
          <ac:chgData name="Ivan Kazakov" userId="f48d49c2b104f1e4" providerId="LiveId" clId="{20190F05-462B-4F3A-B7EE-0423AF734AD1}" dt="2020-08-29T20:33:19.829" v="59" actId="403"/>
          <ac:spMkLst>
            <pc:docMk/>
            <pc:sldMk cId="3703342767" sldId="265"/>
            <ac:spMk id="143" creationId="{00000000-0000-0000-0000-000000000000}"/>
          </ac:spMkLst>
        </pc:spChg>
      </pc:sldChg>
      <pc:sldChg chg="addSp delSp modSp">
        <pc:chgData name="Ivan Kazakov" userId="f48d49c2b104f1e4" providerId="LiveId" clId="{20190F05-462B-4F3A-B7EE-0423AF734AD1}" dt="2020-08-29T20:35:52.981" v="190" actId="255"/>
        <pc:sldMkLst>
          <pc:docMk/>
          <pc:sldMk cId="1312822270" sldId="266"/>
        </pc:sldMkLst>
        <pc:spChg chg="mod">
          <ac:chgData name="Ivan Kazakov" userId="f48d49c2b104f1e4" providerId="LiveId" clId="{20190F05-462B-4F3A-B7EE-0423AF734AD1}" dt="2020-08-29T20:33:37.587" v="60"/>
          <ac:spMkLst>
            <pc:docMk/>
            <pc:sldMk cId="1312822270" sldId="266"/>
            <ac:spMk id="142" creationId="{00000000-0000-0000-0000-000000000000}"/>
          </ac:spMkLst>
        </pc:spChg>
        <pc:spChg chg="mod">
          <ac:chgData name="Ivan Kazakov" userId="f48d49c2b104f1e4" providerId="LiveId" clId="{20190F05-462B-4F3A-B7EE-0423AF734AD1}" dt="2020-08-29T20:35:52.981" v="190" actId="255"/>
          <ac:spMkLst>
            <pc:docMk/>
            <pc:sldMk cId="1312822270" sldId="266"/>
            <ac:spMk id="143" creationId="{00000000-0000-0000-0000-000000000000}"/>
          </ac:spMkLst>
        </pc:spChg>
        <pc:graphicFrameChg chg="add del">
          <ac:chgData name="Ivan Kazakov" userId="f48d49c2b104f1e4" providerId="LiveId" clId="{20190F05-462B-4F3A-B7EE-0423AF734AD1}" dt="2020-08-29T20:34:04.686" v="64"/>
          <ac:graphicFrameMkLst>
            <pc:docMk/>
            <pc:sldMk cId="1312822270" sldId="266"/>
            <ac:graphicFrameMk id="2" creationId="{962C039A-5942-4EB3-86C7-CFEF210B0F5C}"/>
          </ac:graphicFrameMkLst>
        </pc:graphicFrameChg>
      </pc:sldChg>
      <pc:sldChg chg="modSp">
        <pc:chgData name="Ivan Kazakov" userId="f48d49c2b104f1e4" providerId="LiveId" clId="{20190F05-462B-4F3A-B7EE-0423AF734AD1}" dt="2020-08-29T20:37:19.900" v="272" actId="20577"/>
        <pc:sldMkLst>
          <pc:docMk/>
          <pc:sldMk cId="3339394475" sldId="267"/>
        </pc:sldMkLst>
        <pc:spChg chg="mod">
          <ac:chgData name="Ivan Kazakov" userId="f48d49c2b104f1e4" providerId="LiveId" clId="{20190F05-462B-4F3A-B7EE-0423AF734AD1}" dt="2020-08-29T20:36:04.178" v="207" actId="20577"/>
          <ac:spMkLst>
            <pc:docMk/>
            <pc:sldMk cId="3339394475" sldId="267"/>
            <ac:spMk id="142" creationId="{00000000-0000-0000-0000-000000000000}"/>
          </ac:spMkLst>
        </pc:spChg>
        <pc:spChg chg="mod">
          <ac:chgData name="Ivan Kazakov" userId="f48d49c2b104f1e4" providerId="LiveId" clId="{20190F05-462B-4F3A-B7EE-0423AF734AD1}" dt="2020-08-29T20:37:19.900" v="272" actId="20577"/>
          <ac:spMkLst>
            <pc:docMk/>
            <pc:sldMk cId="3339394475" sldId="267"/>
            <ac:spMk id="143" creationId="{00000000-0000-0000-0000-000000000000}"/>
          </ac:spMkLst>
        </pc:spChg>
      </pc:sldChg>
      <pc:sldChg chg="modSp del">
        <pc:chgData name="Ivan Kazakov" userId="f48d49c2b104f1e4" providerId="LiveId" clId="{20190F05-462B-4F3A-B7EE-0423AF734AD1}" dt="2020-08-29T20:44:03.111" v="524" actId="2696"/>
        <pc:sldMkLst>
          <pc:docMk/>
          <pc:sldMk cId="1047473918" sldId="268"/>
        </pc:sldMkLst>
        <pc:spChg chg="mod">
          <ac:chgData name="Ivan Kazakov" userId="f48d49c2b104f1e4" providerId="LiveId" clId="{20190F05-462B-4F3A-B7EE-0423AF734AD1}" dt="2020-08-29T20:37:30.796" v="280" actId="20577"/>
          <ac:spMkLst>
            <pc:docMk/>
            <pc:sldMk cId="1047473918" sldId="268"/>
            <ac:spMk id="142" creationId="{00000000-0000-0000-0000-000000000000}"/>
          </ac:spMkLst>
        </pc:spChg>
      </pc:sldChg>
      <pc:sldChg chg="del">
        <pc:chgData name="Ivan Kazakov" userId="f48d49c2b104f1e4" providerId="LiveId" clId="{20190F05-462B-4F3A-B7EE-0423AF734AD1}" dt="2020-08-29T20:44:03.109" v="523" actId="2696"/>
        <pc:sldMkLst>
          <pc:docMk/>
          <pc:sldMk cId="571563851" sldId="269"/>
        </pc:sldMkLst>
      </pc:sldChg>
      <pc:sldChg chg="del">
        <pc:chgData name="Ivan Kazakov" userId="f48d49c2b104f1e4" providerId="LiveId" clId="{20190F05-462B-4F3A-B7EE-0423AF734AD1}" dt="2020-08-29T20:44:03.107" v="522" actId="2696"/>
        <pc:sldMkLst>
          <pc:docMk/>
          <pc:sldMk cId="589320402" sldId="270"/>
        </pc:sldMkLst>
      </pc:sldChg>
      <pc:sldChg chg="del">
        <pc:chgData name="Ivan Kazakov" userId="f48d49c2b104f1e4" providerId="LiveId" clId="{20190F05-462B-4F3A-B7EE-0423AF734AD1}" dt="2020-08-29T20:44:03.106" v="521" actId="2696"/>
        <pc:sldMkLst>
          <pc:docMk/>
          <pc:sldMk cId="2501349867" sldId="271"/>
        </pc:sldMkLst>
      </pc:sldChg>
      <pc:sldChg chg="del">
        <pc:chgData name="Ivan Kazakov" userId="f48d49c2b104f1e4" providerId="LiveId" clId="{20190F05-462B-4F3A-B7EE-0423AF734AD1}" dt="2020-08-29T20:44:03.105" v="520" actId="2696"/>
        <pc:sldMkLst>
          <pc:docMk/>
          <pc:sldMk cId="4013412267" sldId="272"/>
        </pc:sldMkLst>
      </pc:sldChg>
      <pc:sldChg chg="del">
        <pc:chgData name="Ivan Kazakov" userId="f48d49c2b104f1e4" providerId="LiveId" clId="{20190F05-462B-4F3A-B7EE-0423AF734AD1}" dt="2020-08-29T20:44:03.104" v="519" actId="2696"/>
        <pc:sldMkLst>
          <pc:docMk/>
          <pc:sldMk cId="3424990975" sldId="273"/>
        </pc:sldMkLst>
      </pc:sldChg>
      <pc:sldChg chg="modSp add del">
        <pc:chgData name="Ivan Kazakov" userId="f48d49c2b104f1e4" providerId="LiveId" clId="{20190F05-462B-4F3A-B7EE-0423AF734AD1}" dt="2020-08-29T20:49:40.107" v="766" actId="20577"/>
        <pc:sldMkLst>
          <pc:docMk/>
          <pc:sldMk cId="370516787" sldId="274"/>
        </pc:sldMkLst>
        <pc:spChg chg="mod">
          <ac:chgData name="Ivan Kazakov" userId="f48d49c2b104f1e4" providerId="LiveId" clId="{20190F05-462B-4F3A-B7EE-0423AF734AD1}" dt="2020-08-29T20:49:40.107" v="766" actId="20577"/>
          <ac:spMkLst>
            <pc:docMk/>
            <pc:sldMk cId="370516787" sldId="274"/>
            <ac:spMk id="143" creationId="{00000000-0000-0000-0000-000000000000}"/>
          </ac:spMkLst>
        </pc:spChg>
      </pc:sldChg>
      <pc:sldChg chg="modSp ord">
        <pc:chgData name="Ivan Kazakov" userId="f48d49c2b104f1e4" providerId="LiveId" clId="{20190F05-462B-4F3A-B7EE-0423AF734AD1}" dt="2020-08-29T20:50:10.010" v="774" actId="6549"/>
        <pc:sldMkLst>
          <pc:docMk/>
          <pc:sldMk cId="2971782128" sldId="275"/>
        </pc:sldMkLst>
        <pc:spChg chg="mod">
          <ac:chgData name="Ivan Kazakov" userId="f48d49c2b104f1e4" providerId="LiveId" clId="{20190F05-462B-4F3A-B7EE-0423AF734AD1}" dt="2020-08-29T20:50:10.010" v="774" actId="6549"/>
          <ac:spMkLst>
            <pc:docMk/>
            <pc:sldMk cId="2971782128" sldId="275"/>
            <ac:spMk id="143" creationId="{00000000-0000-0000-0000-000000000000}"/>
          </ac:spMkLst>
        </pc:spChg>
      </pc:sldChg>
      <pc:sldChg chg="modSp del">
        <pc:chgData name="Ivan Kazakov" userId="f48d49c2b104f1e4" providerId="LiveId" clId="{20190F05-462B-4F3A-B7EE-0423AF734AD1}" dt="2020-08-29T20:53:20.496" v="945" actId="2696"/>
        <pc:sldMkLst>
          <pc:docMk/>
          <pc:sldMk cId="4293717273" sldId="276"/>
        </pc:sldMkLst>
        <pc:spChg chg="mod">
          <ac:chgData name="Ivan Kazakov" userId="f48d49c2b104f1e4" providerId="LiveId" clId="{20190F05-462B-4F3A-B7EE-0423AF734AD1}" dt="2020-08-29T20:50:29.778" v="791" actId="20577"/>
          <ac:spMkLst>
            <pc:docMk/>
            <pc:sldMk cId="4293717273" sldId="276"/>
            <ac:spMk id="142" creationId="{00000000-0000-0000-0000-000000000000}"/>
          </ac:spMkLst>
        </pc:spChg>
      </pc:sldChg>
      <pc:sldChg chg="del">
        <pc:chgData name="Ivan Kazakov" userId="f48d49c2b104f1e4" providerId="LiveId" clId="{20190F05-462B-4F3A-B7EE-0423AF734AD1}" dt="2020-08-29T20:59:17.005" v="947" actId="2696"/>
        <pc:sldMkLst>
          <pc:docMk/>
          <pc:sldMk cId="2040714107" sldId="277"/>
        </pc:sldMkLst>
      </pc:sldChg>
      <pc:sldChg chg="del">
        <pc:chgData name="Ivan Kazakov" userId="f48d49c2b104f1e4" providerId="LiveId" clId="{20190F05-462B-4F3A-B7EE-0423AF734AD1}" dt="2020-08-29T20:53:24.145" v="946" actId="2696"/>
        <pc:sldMkLst>
          <pc:docMk/>
          <pc:sldMk cId="537745899" sldId="278"/>
        </pc:sldMkLst>
      </pc:sldChg>
      <pc:sldChg chg="del">
        <pc:chgData name="Ivan Kazakov" userId="f48d49c2b104f1e4" providerId="LiveId" clId="{20190F05-462B-4F3A-B7EE-0423AF734AD1}" dt="2020-08-29T20:59:26.121" v="949" actId="2696"/>
        <pc:sldMkLst>
          <pc:docMk/>
          <pc:sldMk cId="4185748565" sldId="279"/>
        </pc:sldMkLst>
      </pc:sldChg>
      <pc:sldChg chg="del">
        <pc:chgData name="Ivan Kazakov" userId="f48d49c2b104f1e4" providerId="LiveId" clId="{20190F05-462B-4F3A-B7EE-0423AF734AD1}" dt="2020-08-29T20:59:27.362" v="950" actId="2696"/>
        <pc:sldMkLst>
          <pc:docMk/>
          <pc:sldMk cId="1259005396" sldId="280"/>
        </pc:sldMkLst>
      </pc:sldChg>
      <pc:sldChg chg="del">
        <pc:chgData name="Ivan Kazakov" userId="f48d49c2b104f1e4" providerId="LiveId" clId="{20190F05-462B-4F3A-B7EE-0423AF734AD1}" dt="2020-08-29T20:59:29.330" v="951" actId="2696"/>
        <pc:sldMkLst>
          <pc:docMk/>
          <pc:sldMk cId="140267130" sldId="281"/>
        </pc:sldMkLst>
      </pc:sldChg>
      <pc:sldChg chg="modSp add">
        <pc:chgData name="Ivan Kazakov" userId="f48d49c2b104f1e4" providerId="LiveId" clId="{20190F05-462B-4F3A-B7EE-0423AF734AD1}" dt="2020-08-29T20:39:27.009" v="415" actId="20577"/>
        <pc:sldMkLst>
          <pc:docMk/>
          <pc:sldMk cId="2561540884" sldId="282"/>
        </pc:sldMkLst>
        <pc:spChg chg="mod">
          <ac:chgData name="Ivan Kazakov" userId="f48d49c2b104f1e4" providerId="LiveId" clId="{20190F05-462B-4F3A-B7EE-0423AF734AD1}" dt="2020-08-29T20:37:43.532" v="314" actId="20577"/>
          <ac:spMkLst>
            <pc:docMk/>
            <pc:sldMk cId="2561540884" sldId="282"/>
            <ac:spMk id="142" creationId="{00000000-0000-0000-0000-000000000000}"/>
          </ac:spMkLst>
        </pc:spChg>
        <pc:spChg chg="mod">
          <ac:chgData name="Ivan Kazakov" userId="f48d49c2b104f1e4" providerId="LiveId" clId="{20190F05-462B-4F3A-B7EE-0423AF734AD1}" dt="2020-08-29T20:39:27.009" v="415" actId="20577"/>
          <ac:spMkLst>
            <pc:docMk/>
            <pc:sldMk cId="2561540884" sldId="282"/>
            <ac:spMk id="143" creationId="{00000000-0000-0000-0000-000000000000}"/>
          </ac:spMkLst>
        </pc:spChg>
      </pc:sldChg>
      <pc:sldChg chg="modSp add">
        <pc:chgData name="Ivan Kazakov" userId="f48d49c2b104f1e4" providerId="LiveId" clId="{20190F05-462B-4F3A-B7EE-0423AF734AD1}" dt="2020-08-29T20:41:42.094" v="441" actId="20577"/>
        <pc:sldMkLst>
          <pc:docMk/>
          <pc:sldMk cId="3163806659" sldId="283"/>
        </pc:sldMkLst>
        <pc:spChg chg="mod">
          <ac:chgData name="Ivan Kazakov" userId="f48d49c2b104f1e4" providerId="LiveId" clId="{20190F05-462B-4F3A-B7EE-0423AF734AD1}" dt="2020-08-29T20:41:42.094" v="441" actId="20577"/>
          <ac:spMkLst>
            <pc:docMk/>
            <pc:sldMk cId="3163806659" sldId="283"/>
            <ac:spMk id="143" creationId="{00000000-0000-0000-0000-000000000000}"/>
          </ac:spMkLst>
        </pc:spChg>
      </pc:sldChg>
      <pc:sldChg chg="modSp add del">
        <pc:chgData name="Ivan Kazakov" userId="f48d49c2b104f1e4" providerId="LiveId" clId="{20190F05-462B-4F3A-B7EE-0423AF734AD1}" dt="2020-08-29T20:44:03.112" v="525" actId="2696"/>
        <pc:sldMkLst>
          <pc:docMk/>
          <pc:sldMk cId="3402239130" sldId="284"/>
        </pc:sldMkLst>
        <pc:spChg chg="mod">
          <ac:chgData name="Ivan Kazakov" userId="f48d49c2b104f1e4" providerId="LiveId" clId="{20190F05-462B-4F3A-B7EE-0423AF734AD1}" dt="2020-08-29T20:42:09.028" v="479" actId="20577"/>
          <ac:spMkLst>
            <pc:docMk/>
            <pc:sldMk cId="3402239130" sldId="284"/>
            <ac:spMk id="142" creationId="{00000000-0000-0000-0000-000000000000}"/>
          </ac:spMkLst>
        </pc:spChg>
      </pc:sldChg>
      <pc:sldChg chg="addSp delSp modSp add">
        <pc:chgData name="Ivan Kazakov" userId="f48d49c2b104f1e4" providerId="LiveId" clId="{20190F05-462B-4F3A-B7EE-0423AF734AD1}" dt="2020-08-29T20:43:10.256" v="518" actId="20577"/>
        <pc:sldMkLst>
          <pc:docMk/>
          <pc:sldMk cId="3384494750" sldId="285"/>
        </pc:sldMkLst>
        <pc:spChg chg="mod">
          <ac:chgData name="Ivan Kazakov" userId="f48d49c2b104f1e4" providerId="LiveId" clId="{20190F05-462B-4F3A-B7EE-0423AF734AD1}" dt="2020-08-29T20:43:10.256" v="518" actId="20577"/>
          <ac:spMkLst>
            <pc:docMk/>
            <pc:sldMk cId="3384494750" sldId="285"/>
            <ac:spMk id="143" creationId="{00000000-0000-0000-0000-000000000000}"/>
          </ac:spMkLst>
        </pc:spChg>
        <pc:graphicFrameChg chg="add del">
          <ac:chgData name="Ivan Kazakov" userId="f48d49c2b104f1e4" providerId="LiveId" clId="{20190F05-462B-4F3A-B7EE-0423AF734AD1}" dt="2020-08-29T20:42:27.947" v="482"/>
          <ac:graphicFrameMkLst>
            <pc:docMk/>
            <pc:sldMk cId="3384494750" sldId="285"/>
            <ac:graphicFrameMk id="2" creationId="{2B50A8E5-3631-4B6E-A68E-B2AE50814841}"/>
          </ac:graphicFrameMkLst>
        </pc:graphicFrameChg>
      </pc:sldChg>
      <pc:sldChg chg="modSp add">
        <pc:chgData name="Ivan Kazakov" userId="f48d49c2b104f1e4" providerId="LiveId" clId="{20190F05-462B-4F3A-B7EE-0423AF734AD1}" dt="2020-08-29T20:47:58.046" v="602" actId="20577"/>
        <pc:sldMkLst>
          <pc:docMk/>
          <pc:sldMk cId="3881883810" sldId="286"/>
        </pc:sldMkLst>
        <pc:spChg chg="mod">
          <ac:chgData name="Ivan Kazakov" userId="f48d49c2b104f1e4" providerId="LiveId" clId="{20190F05-462B-4F3A-B7EE-0423AF734AD1}" dt="2020-08-29T20:45:31.219" v="563" actId="20577"/>
          <ac:spMkLst>
            <pc:docMk/>
            <pc:sldMk cId="3881883810" sldId="286"/>
            <ac:spMk id="142" creationId="{00000000-0000-0000-0000-000000000000}"/>
          </ac:spMkLst>
        </pc:spChg>
        <pc:spChg chg="mod">
          <ac:chgData name="Ivan Kazakov" userId="f48d49c2b104f1e4" providerId="LiveId" clId="{20190F05-462B-4F3A-B7EE-0423AF734AD1}" dt="2020-08-29T20:47:58.046" v="602" actId="20577"/>
          <ac:spMkLst>
            <pc:docMk/>
            <pc:sldMk cId="3881883810" sldId="286"/>
            <ac:spMk id="143" creationId="{00000000-0000-0000-0000-000000000000}"/>
          </ac:spMkLst>
        </pc:spChg>
      </pc:sldChg>
      <pc:sldChg chg="modSp add">
        <pc:chgData name="Ivan Kazakov" userId="f48d49c2b104f1e4" providerId="LiveId" clId="{20190F05-462B-4F3A-B7EE-0423AF734AD1}" dt="2020-08-29T20:52:16.959" v="841"/>
        <pc:sldMkLst>
          <pc:docMk/>
          <pc:sldMk cId="2059702861" sldId="287"/>
        </pc:sldMkLst>
        <pc:spChg chg="mod">
          <ac:chgData name="Ivan Kazakov" userId="f48d49c2b104f1e4" providerId="LiveId" clId="{20190F05-462B-4F3A-B7EE-0423AF734AD1}" dt="2020-08-29T20:50:58.119" v="793"/>
          <ac:spMkLst>
            <pc:docMk/>
            <pc:sldMk cId="2059702861" sldId="287"/>
            <ac:spMk id="142" creationId="{00000000-0000-0000-0000-000000000000}"/>
          </ac:spMkLst>
        </pc:spChg>
        <pc:spChg chg="mod">
          <ac:chgData name="Ivan Kazakov" userId="f48d49c2b104f1e4" providerId="LiveId" clId="{20190F05-462B-4F3A-B7EE-0423AF734AD1}" dt="2020-08-29T20:52:16.959" v="841"/>
          <ac:spMkLst>
            <pc:docMk/>
            <pc:sldMk cId="2059702861" sldId="287"/>
            <ac:spMk id="143" creationId="{00000000-0000-0000-0000-000000000000}"/>
          </ac:spMkLst>
        </pc:spChg>
      </pc:sldChg>
      <pc:sldChg chg="modSp add">
        <pc:chgData name="Ivan Kazakov" userId="f48d49c2b104f1e4" providerId="LiveId" clId="{20190F05-462B-4F3A-B7EE-0423AF734AD1}" dt="2020-08-29T21:00:22.105" v="977" actId="20577"/>
        <pc:sldMkLst>
          <pc:docMk/>
          <pc:sldMk cId="1129819536" sldId="288"/>
        </pc:sldMkLst>
        <pc:spChg chg="mod">
          <ac:chgData name="Ivan Kazakov" userId="f48d49c2b104f1e4" providerId="LiveId" clId="{20190F05-462B-4F3A-B7EE-0423AF734AD1}" dt="2020-08-29T21:00:22.105" v="977" actId="20577"/>
          <ac:spMkLst>
            <pc:docMk/>
            <pc:sldMk cId="1129819536" sldId="288"/>
            <ac:spMk id="142" creationId="{00000000-0000-0000-0000-000000000000}"/>
          </ac:spMkLst>
        </pc:spChg>
        <pc:spChg chg="mod">
          <ac:chgData name="Ivan Kazakov" userId="f48d49c2b104f1e4" providerId="LiveId" clId="{20190F05-462B-4F3A-B7EE-0423AF734AD1}" dt="2020-08-29T20:59:24.272" v="948" actId="313"/>
          <ac:spMkLst>
            <pc:docMk/>
            <pc:sldMk cId="1129819536" sldId="288"/>
            <ac:spMk id="143" creationId="{00000000-0000-0000-0000-000000000000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hape 3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3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4" name="Shape 4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/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100"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100"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100"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100"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100"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100"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100"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100"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100"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3664749173"/>
      </p:ext>
    </p:extLst>
  </p:cSld>
  <p:clrMap bg1="lt1" tx1="dk1" bg2="dk2" tx2="lt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Shape 102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3" name="Shape 103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06101805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Shape 139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0" name="Shape 140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00901483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Shape 139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0" name="Shape 140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52793460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Shape 139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0" name="Shape 140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61776180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Shape 139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0" name="Shape 140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90075493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Shape 139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0" name="Shape 140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29702692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Shape 139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0" name="Shape 140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6249340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Shape 139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0" name="Shape 140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403526081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Shape 139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0" name="Shape 140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58388260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Shape 139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0" name="Shape 140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44085632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Shape 139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0" name="Shape 140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13436440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Shape 139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0" name="Shape 140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10725136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yellow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hape 9"/>
          <p:cNvSpPr txBox="1">
            <a:spLocks noGrp="1"/>
          </p:cNvSpPr>
          <p:nvPr>
            <p:ph type="ctrTitle"/>
          </p:nvPr>
        </p:nvSpPr>
        <p:spPr>
          <a:xfrm>
            <a:off x="1630650" y="2655750"/>
            <a:ext cx="5882700" cy="1546500"/>
          </a:xfrm>
          <a:prstGeom prst="rect">
            <a:avLst/>
          </a:prstGeom>
        </p:spPr>
        <p:txBody>
          <a:bodyPr spcFirstLastPara="1" wrap="square" lIns="91425" tIns="91425" rIns="91425" bIns="91425" anchor="ctr" anchorCtr="0"/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Title green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Shape 11"/>
          <p:cNvSpPr txBox="1">
            <a:spLocks noGrp="1"/>
          </p:cNvSpPr>
          <p:nvPr>
            <p:ph type="ctrTitle"/>
          </p:nvPr>
        </p:nvSpPr>
        <p:spPr>
          <a:xfrm>
            <a:off x="1630650" y="2655750"/>
            <a:ext cx="5882700" cy="1546500"/>
          </a:xfrm>
          <a:prstGeom prst="rect">
            <a:avLst/>
          </a:prstGeom>
        </p:spPr>
        <p:txBody>
          <a:bodyPr spcFirstLastPara="1" wrap="square" lIns="91425" tIns="91425" rIns="91425" bIns="91425" anchor="ctr" anchorCtr="0"/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Title magenta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Shape 13"/>
          <p:cNvSpPr txBox="1">
            <a:spLocks noGrp="1"/>
          </p:cNvSpPr>
          <p:nvPr>
            <p:ph type="ctrTitle"/>
          </p:nvPr>
        </p:nvSpPr>
        <p:spPr>
          <a:xfrm>
            <a:off x="1630650" y="2655750"/>
            <a:ext cx="5882700" cy="1546500"/>
          </a:xfrm>
          <a:prstGeom prst="rect">
            <a:avLst/>
          </a:prstGeom>
        </p:spPr>
        <p:txBody>
          <a:bodyPr spcFirstLastPara="1" wrap="square" lIns="91425" tIns="91425" rIns="91425" bIns="91425" anchor="ctr" anchorCtr="0"/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Title blue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Shape 15"/>
          <p:cNvSpPr txBox="1">
            <a:spLocks noGrp="1"/>
          </p:cNvSpPr>
          <p:nvPr>
            <p:ph type="ctrTitle"/>
          </p:nvPr>
        </p:nvSpPr>
        <p:spPr>
          <a:xfrm>
            <a:off x="1630650" y="2655750"/>
            <a:ext cx="5882700" cy="1546500"/>
          </a:xfrm>
          <a:prstGeom prst="rect">
            <a:avLst/>
          </a:prstGeom>
        </p:spPr>
        <p:txBody>
          <a:bodyPr spcFirstLastPara="1" wrap="square" lIns="91425" tIns="91425" rIns="91425" bIns="91425" anchor="ctr" anchorCtr="0"/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+ 1 column">
    <p:spTree>
      <p:nvGrpSpPr>
        <p:cNvPr id="1" name="Shape 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Shape 25"/>
          <p:cNvSpPr txBox="1">
            <a:spLocks noGrp="1"/>
          </p:cNvSpPr>
          <p:nvPr>
            <p:ph type="title"/>
          </p:nvPr>
        </p:nvSpPr>
        <p:spPr>
          <a:xfrm>
            <a:off x="1027950" y="689775"/>
            <a:ext cx="7088100" cy="910500"/>
          </a:xfrm>
          <a:prstGeom prst="rect">
            <a:avLst/>
          </a:prstGeom>
        </p:spPr>
        <p:txBody>
          <a:bodyPr spcFirstLastPara="1" wrap="square" lIns="91425" tIns="91425" rIns="91425" bIns="91425" anchor="b" anchorCtr="0"/>
          <a:lstStyle>
            <a:lvl1pPr lvl="0">
              <a:spcBef>
                <a:spcPts val="0"/>
              </a:spcBef>
              <a:spcAft>
                <a:spcPts val="0"/>
              </a:spcAft>
              <a:buClr>
                <a:srgbClr val="979CB8"/>
              </a:buClr>
              <a:buSzPts val="3000"/>
              <a:buNone/>
              <a:defRPr>
                <a:solidFill>
                  <a:srgbClr val="979CB8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rgbClr val="979CB8"/>
              </a:buClr>
              <a:buSzPts val="3000"/>
              <a:buNone/>
              <a:defRPr>
                <a:solidFill>
                  <a:srgbClr val="979CB8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rgbClr val="979CB8"/>
              </a:buClr>
              <a:buSzPts val="3000"/>
              <a:buNone/>
              <a:defRPr>
                <a:solidFill>
                  <a:srgbClr val="979CB8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rgbClr val="979CB8"/>
              </a:buClr>
              <a:buSzPts val="3000"/>
              <a:buNone/>
              <a:defRPr>
                <a:solidFill>
                  <a:srgbClr val="979CB8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rgbClr val="979CB8"/>
              </a:buClr>
              <a:buSzPts val="3000"/>
              <a:buNone/>
              <a:defRPr>
                <a:solidFill>
                  <a:srgbClr val="979CB8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rgbClr val="979CB8"/>
              </a:buClr>
              <a:buSzPts val="3000"/>
              <a:buNone/>
              <a:defRPr>
                <a:solidFill>
                  <a:srgbClr val="979CB8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rgbClr val="979CB8"/>
              </a:buClr>
              <a:buSzPts val="3000"/>
              <a:buNone/>
              <a:defRPr>
                <a:solidFill>
                  <a:srgbClr val="979CB8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rgbClr val="979CB8"/>
              </a:buClr>
              <a:buSzPts val="3000"/>
              <a:buNone/>
              <a:defRPr>
                <a:solidFill>
                  <a:srgbClr val="979CB8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rgbClr val="979CB8"/>
              </a:buClr>
              <a:buSzPts val="3000"/>
              <a:buNone/>
              <a:defRPr>
                <a:solidFill>
                  <a:srgbClr val="979CB8"/>
                </a:solidFill>
              </a:defRPr>
            </a:lvl9pPr>
          </a:lstStyle>
          <a:p>
            <a:endParaRPr/>
          </a:p>
        </p:txBody>
      </p:sp>
      <p:sp>
        <p:nvSpPr>
          <p:cNvPr id="26" name="Shape 26"/>
          <p:cNvSpPr txBox="1">
            <a:spLocks noGrp="1"/>
          </p:cNvSpPr>
          <p:nvPr>
            <p:ph type="body" idx="1"/>
          </p:nvPr>
        </p:nvSpPr>
        <p:spPr>
          <a:xfrm>
            <a:off x="1070325" y="1918650"/>
            <a:ext cx="7056300" cy="4083000"/>
          </a:xfrm>
          <a:prstGeom prst="rect">
            <a:avLst/>
          </a:prstGeom>
        </p:spPr>
        <p:txBody>
          <a:bodyPr spcFirstLastPara="1" wrap="square" lIns="91425" tIns="91425" rIns="91425" bIns="91425" anchor="t" anchorCtr="0"/>
          <a:lstStyle>
            <a:lvl1pPr marL="457200" lvl="0" indent="-381000">
              <a:spcBef>
                <a:spcPts val="600"/>
              </a:spcBef>
              <a:spcAft>
                <a:spcPts val="0"/>
              </a:spcAft>
              <a:buSzPts val="2400"/>
              <a:buChar char="▧"/>
              <a:defRPr/>
            </a:lvl1pPr>
            <a:lvl2pPr marL="914400" lvl="1" indent="-355600">
              <a:spcBef>
                <a:spcPts val="0"/>
              </a:spcBef>
              <a:spcAft>
                <a:spcPts val="0"/>
              </a:spcAft>
              <a:buSzPts val="2000"/>
              <a:buChar char="○"/>
              <a:defRPr/>
            </a:lvl2pPr>
            <a:lvl3pPr marL="1371600" lvl="2" indent="-355600">
              <a:spcBef>
                <a:spcPts val="0"/>
              </a:spcBef>
              <a:spcAft>
                <a:spcPts val="0"/>
              </a:spcAft>
              <a:buSzPts val="2000"/>
              <a:buChar char="■"/>
              <a:defRPr/>
            </a:lvl3pPr>
            <a:lvl4pPr marL="1828800" lvl="3" indent="-330200">
              <a:spcBef>
                <a:spcPts val="0"/>
              </a:spcBef>
              <a:spcAft>
                <a:spcPts val="0"/>
              </a:spcAft>
              <a:buSzPts val="1600"/>
              <a:buChar char="●"/>
              <a:defRPr/>
            </a:lvl4pPr>
            <a:lvl5pPr marL="2286000" lvl="4" indent="-330200">
              <a:spcBef>
                <a:spcPts val="0"/>
              </a:spcBef>
              <a:spcAft>
                <a:spcPts val="0"/>
              </a:spcAft>
              <a:buSzPts val="1600"/>
              <a:buChar char="○"/>
              <a:defRPr/>
            </a:lvl5pPr>
            <a:lvl6pPr marL="2743200" lvl="5" indent="-330200">
              <a:spcBef>
                <a:spcPts val="0"/>
              </a:spcBef>
              <a:spcAft>
                <a:spcPts val="0"/>
              </a:spcAft>
              <a:buSzPts val="1600"/>
              <a:buChar char="■"/>
              <a:defRPr/>
            </a:lvl6pPr>
            <a:lvl7pPr marL="3200400" lvl="6" indent="-330200">
              <a:spcBef>
                <a:spcPts val="0"/>
              </a:spcBef>
              <a:spcAft>
                <a:spcPts val="0"/>
              </a:spcAft>
              <a:buSzPts val="1600"/>
              <a:buChar char="●"/>
              <a:defRPr/>
            </a:lvl7pPr>
            <a:lvl8pPr marL="3657600" lvl="7" indent="-330200">
              <a:spcBef>
                <a:spcPts val="0"/>
              </a:spcBef>
              <a:spcAft>
                <a:spcPts val="0"/>
              </a:spcAft>
              <a:buSzPts val="1600"/>
              <a:buChar char="○"/>
              <a:defRPr/>
            </a:lvl8pPr>
            <a:lvl9pPr marL="4114800" lvl="8" indent="-330200">
              <a:spcBef>
                <a:spcPts val="0"/>
              </a:spcBef>
              <a:spcAft>
                <a:spcPts val="0"/>
              </a:spcAft>
              <a:buSzPts val="1600"/>
              <a:buChar char="■"/>
              <a:defRPr/>
            </a:lvl9pPr>
          </a:lstStyle>
          <a:p>
            <a:endParaRPr/>
          </a:p>
        </p:txBody>
      </p:sp>
      <p:sp>
        <p:nvSpPr>
          <p:cNvPr id="27" name="Shape 27"/>
          <p:cNvSpPr/>
          <p:nvPr/>
        </p:nvSpPr>
        <p:spPr>
          <a:xfrm>
            <a:off x="3120675" y="1533250"/>
            <a:ext cx="3060325" cy="15325"/>
          </a:xfrm>
          <a:custGeom>
            <a:avLst/>
            <a:gdLst/>
            <a:ahLst/>
            <a:cxnLst/>
            <a:rect l="0" t="0" r="0" b="0"/>
            <a:pathLst>
              <a:path w="122413" h="613" extrusionOk="0">
                <a:moveTo>
                  <a:pt x="0" y="317"/>
                </a:moveTo>
                <a:cubicBezTo>
                  <a:pt x="40796" y="1116"/>
                  <a:pt x="81608" y="0"/>
                  <a:pt x="122413" y="0"/>
                </a:cubicBezTo>
              </a:path>
            </a:pathLst>
          </a:custGeom>
          <a:noFill/>
          <a:ln w="9525" cap="flat" cmpd="sng">
            <a:solidFill>
              <a:srgbClr val="979CB8"/>
            </a:solidFill>
            <a:prstDash val="solid"/>
            <a:round/>
            <a:headEnd type="none" w="lg" len="lg"/>
            <a:tailEnd type="none" w="lg" len="lg"/>
          </a:ln>
        </p:spPr>
      </p:sp>
      <p:sp>
        <p:nvSpPr>
          <p:cNvPr id="28" name="Shape 28"/>
          <p:cNvSpPr/>
          <p:nvPr/>
        </p:nvSpPr>
        <p:spPr>
          <a:xfrm>
            <a:off x="3068250" y="1577725"/>
            <a:ext cx="3226850" cy="15875"/>
          </a:xfrm>
          <a:custGeom>
            <a:avLst/>
            <a:gdLst/>
            <a:ahLst/>
            <a:cxnLst/>
            <a:rect l="0" t="0" r="0" b="0"/>
            <a:pathLst>
              <a:path w="129074" h="635" extrusionOk="0">
                <a:moveTo>
                  <a:pt x="0" y="0"/>
                </a:moveTo>
                <a:cubicBezTo>
                  <a:pt x="43025" y="0"/>
                  <a:pt x="86048" y="635"/>
                  <a:pt x="129074" y="635"/>
                </a:cubicBezTo>
              </a:path>
            </a:pathLst>
          </a:custGeom>
          <a:noFill/>
          <a:ln w="9525" cap="flat" cmpd="sng">
            <a:solidFill>
              <a:srgbClr val="979CB8"/>
            </a:solidFill>
            <a:prstDash val="solid"/>
            <a:round/>
            <a:headEnd type="none" w="lg" len="lg"/>
            <a:tailEnd type="none" w="lg" len="lg"/>
          </a:ln>
        </p:spPr>
      </p:sp>
    </p:spTree>
    <p:extLst>
      <p:ext uri="{BB962C8B-B14F-4D97-AF65-F5344CB8AC3E}">
        <p14:creationId xmlns:p14="http://schemas.microsoft.com/office/powerpoint/2010/main" val="311506416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">
    <p:bg>
      <p:bgPr>
        <a:blipFill>
          <a:blip r:embed="rId7">
            <a:alphaModFix/>
          </a:blip>
          <a:stretch>
            <a:fillRect/>
          </a:stretch>
        </a:blip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hape 6"/>
          <p:cNvSpPr txBox="1">
            <a:spLocks noGrp="1"/>
          </p:cNvSpPr>
          <p:nvPr>
            <p:ph type="title"/>
          </p:nvPr>
        </p:nvSpPr>
        <p:spPr>
          <a:xfrm>
            <a:off x="824550" y="689775"/>
            <a:ext cx="7547700" cy="910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/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rgbClr val="505670"/>
              </a:buClr>
              <a:buSzPts val="3000"/>
              <a:buFont typeface="Shadows Into Light"/>
              <a:buNone/>
              <a:defRPr sz="3000">
                <a:solidFill>
                  <a:srgbClr val="505670"/>
                </a:solidFill>
                <a:latin typeface="Shadows Into Light"/>
                <a:ea typeface="Shadows Into Light"/>
                <a:cs typeface="Shadows Into Light"/>
                <a:sym typeface="Shadows Into Light"/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Clr>
                <a:srgbClr val="505670"/>
              </a:buClr>
              <a:buSzPts val="3000"/>
              <a:buFont typeface="Shadows Into Light"/>
              <a:buNone/>
              <a:defRPr sz="3000">
                <a:solidFill>
                  <a:srgbClr val="505670"/>
                </a:solidFill>
                <a:latin typeface="Shadows Into Light"/>
                <a:ea typeface="Shadows Into Light"/>
                <a:cs typeface="Shadows Into Light"/>
                <a:sym typeface="Shadows Into Light"/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Clr>
                <a:srgbClr val="505670"/>
              </a:buClr>
              <a:buSzPts val="3000"/>
              <a:buFont typeface="Shadows Into Light"/>
              <a:buNone/>
              <a:defRPr sz="3000">
                <a:solidFill>
                  <a:srgbClr val="505670"/>
                </a:solidFill>
                <a:latin typeface="Shadows Into Light"/>
                <a:ea typeface="Shadows Into Light"/>
                <a:cs typeface="Shadows Into Light"/>
                <a:sym typeface="Shadows Into Light"/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Clr>
                <a:srgbClr val="505670"/>
              </a:buClr>
              <a:buSzPts val="3000"/>
              <a:buFont typeface="Shadows Into Light"/>
              <a:buNone/>
              <a:defRPr sz="3000">
                <a:solidFill>
                  <a:srgbClr val="505670"/>
                </a:solidFill>
                <a:latin typeface="Shadows Into Light"/>
                <a:ea typeface="Shadows Into Light"/>
                <a:cs typeface="Shadows Into Light"/>
                <a:sym typeface="Shadows Into Light"/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Clr>
                <a:srgbClr val="505670"/>
              </a:buClr>
              <a:buSzPts val="3000"/>
              <a:buFont typeface="Shadows Into Light"/>
              <a:buNone/>
              <a:defRPr sz="3000">
                <a:solidFill>
                  <a:srgbClr val="505670"/>
                </a:solidFill>
                <a:latin typeface="Shadows Into Light"/>
                <a:ea typeface="Shadows Into Light"/>
                <a:cs typeface="Shadows Into Light"/>
                <a:sym typeface="Shadows Into Light"/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Clr>
                <a:srgbClr val="505670"/>
              </a:buClr>
              <a:buSzPts val="3000"/>
              <a:buFont typeface="Shadows Into Light"/>
              <a:buNone/>
              <a:defRPr sz="3000">
                <a:solidFill>
                  <a:srgbClr val="505670"/>
                </a:solidFill>
                <a:latin typeface="Shadows Into Light"/>
                <a:ea typeface="Shadows Into Light"/>
                <a:cs typeface="Shadows Into Light"/>
                <a:sym typeface="Shadows Into Light"/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Clr>
                <a:srgbClr val="505670"/>
              </a:buClr>
              <a:buSzPts val="3000"/>
              <a:buFont typeface="Shadows Into Light"/>
              <a:buNone/>
              <a:defRPr sz="3000">
                <a:solidFill>
                  <a:srgbClr val="505670"/>
                </a:solidFill>
                <a:latin typeface="Shadows Into Light"/>
                <a:ea typeface="Shadows Into Light"/>
                <a:cs typeface="Shadows Into Light"/>
                <a:sym typeface="Shadows Into Light"/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Clr>
                <a:srgbClr val="505670"/>
              </a:buClr>
              <a:buSzPts val="3000"/>
              <a:buFont typeface="Shadows Into Light"/>
              <a:buNone/>
              <a:defRPr sz="3000">
                <a:solidFill>
                  <a:srgbClr val="505670"/>
                </a:solidFill>
                <a:latin typeface="Shadows Into Light"/>
                <a:ea typeface="Shadows Into Light"/>
                <a:cs typeface="Shadows Into Light"/>
                <a:sym typeface="Shadows Into Light"/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Clr>
                <a:srgbClr val="505670"/>
              </a:buClr>
              <a:buSzPts val="3000"/>
              <a:buFont typeface="Shadows Into Light"/>
              <a:buNone/>
              <a:defRPr sz="3000">
                <a:solidFill>
                  <a:srgbClr val="505670"/>
                </a:solidFill>
                <a:latin typeface="Shadows Into Light"/>
                <a:ea typeface="Shadows Into Light"/>
                <a:cs typeface="Shadows Into Light"/>
                <a:sym typeface="Shadows Into Light"/>
              </a:defRPr>
            </a:lvl9pPr>
          </a:lstStyle>
          <a:p>
            <a:endParaRPr/>
          </a:p>
        </p:txBody>
      </p:sp>
      <p:sp>
        <p:nvSpPr>
          <p:cNvPr id="7" name="Shape 7"/>
          <p:cNvSpPr txBox="1">
            <a:spLocks noGrp="1"/>
          </p:cNvSpPr>
          <p:nvPr>
            <p:ph type="body" idx="1"/>
          </p:nvPr>
        </p:nvSpPr>
        <p:spPr>
          <a:xfrm>
            <a:off x="1070325" y="1918650"/>
            <a:ext cx="7056300" cy="408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/>
          <a:lstStyle>
            <a:lvl1pPr marL="457200" lvl="0" indent="-381000">
              <a:spcBef>
                <a:spcPts val="600"/>
              </a:spcBef>
              <a:spcAft>
                <a:spcPts val="0"/>
              </a:spcAft>
              <a:buClr>
                <a:srgbClr val="505670"/>
              </a:buClr>
              <a:buSzPts val="2400"/>
              <a:buFont typeface="Varela Round"/>
              <a:buChar char="▧"/>
              <a:defRPr sz="2400">
                <a:solidFill>
                  <a:srgbClr val="505670"/>
                </a:solidFill>
                <a:latin typeface="Varela Round"/>
                <a:ea typeface="Varela Round"/>
                <a:cs typeface="Varela Round"/>
                <a:sym typeface="Varela Round"/>
              </a:defRPr>
            </a:lvl1pPr>
            <a:lvl2pPr marL="914400" lvl="1" indent="-355600">
              <a:spcBef>
                <a:spcPts val="0"/>
              </a:spcBef>
              <a:spcAft>
                <a:spcPts val="0"/>
              </a:spcAft>
              <a:buClr>
                <a:srgbClr val="505670"/>
              </a:buClr>
              <a:buSzPts val="2000"/>
              <a:buFont typeface="Varela Round"/>
              <a:buChar char="○"/>
              <a:defRPr sz="2000">
                <a:solidFill>
                  <a:srgbClr val="505670"/>
                </a:solidFill>
                <a:latin typeface="Varela Round"/>
                <a:ea typeface="Varela Round"/>
                <a:cs typeface="Varela Round"/>
                <a:sym typeface="Varela Round"/>
              </a:defRPr>
            </a:lvl2pPr>
            <a:lvl3pPr marL="1371600" lvl="2" indent="-355600">
              <a:spcBef>
                <a:spcPts val="0"/>
              </a:spcBef>
              <a:spcAft>
                <a:spcPts val="0"/>
              </a:spcAft>
              <a:buClr>
                <a:srgbClr val="505670"/>
              </a:buClr>
              <a:buSzPts val="2000"/>
              <a:buFont typeface="Varela Round"/>
              <a:buChar char="■"/>
              <a:defRPr sz="2000">
                <a:solidFill>
                  <a:srgbClr val="505670"/>
                </a:solidFill>
                <a:latin typeface="Varela Round"/>
                <a:ea typeface="Varela Round"/>
                <a:cs typeface="Varela Round"/>
                <a:sym typeface="Varela Round"/>
              </a:defRPr>
            </a:lvl3pPr>
            <a:lvl4pPr marL="1828800" lvl="3" indent="-330200">
              <a:spcBef>
                <a:spcPts val="0"/>
              </a:spcBef>
              <a:spcAft>
                <a:spcPts val="0"/>
              </a:spcAft>
              <a:buClr>
                <a:srgbClr val="505670"/>
              </a:buClr>
              <a:buSzPts val="1600"/>
              <a:buFont typeface="Varela Round"/>
              <a:buChar char="●"/>
              <a:defRPr sz="1600">
                <a:solidFill>
                  <a:srgbClr val="505670"/>
                </a:solidFill>
                <a:latin typeface="Varela Round"/>
                <a:ea typeface="Varela Round"/>
                <a:cs typeface="Varela Round"/>
                <a:sym typeface="Varela Round"/>
              </a:defRPr>
            </a:lvl4pPr>
            <a:lvl5pPr marL="2286000" lvl="4" indent="-330200">
              <a:spcBef>
                <a:spcPts val="0"/>
              </a:spcBef>
              <a:spcAft>
                <a:spcPts val="0"/>
              </a:spcAft>
              <a:buClr>
                <a:srgbClr val="505670"/>
              </a:buClr>
              <a:buSzPts val="1600"/>
              <a:buFont typeface="Varela Round"/>
              <a:buChar char="○"/>
              <a:defRPr sz="1600">
                <a:solidFill>
                  <a:srgbClr val="505670"/>
                </a:solidFill>
                <a:latin typeface="Varela Round"/>
                <a:ea typeface="Varela Round"/>
                <a:cs typeface="Varela Round"/>
                <a:sym typeface="Varela Round"/>
              </a:defRPr>
            </a:lvl5pPr>
            <a:lvl6pPr marL="2743200" lvl="5" indent="-330200">
              <a:spcBef>
                <a:spcPts val="0"/>
              </a:spcBef>
              <a:spcAft>
                <a:spcPts val="0"/>
              </a:spcAft>
              <a:buClr>
                <a:srgbClr val="505670"/>
              </a:buClr>
              <a:buSzPts val="1600"/>
              <a:buFont typeface="Varela Round"/>
              <a:buChar char="■"/>
              <a:defRPr sz="1600">
                <a:solidFill>
                  <a:srgbClr val="505670"/>
                </a:solidFill>
                <a:latin typeface="Varela Round"/>
                <a:ea typeface="Varela Round"/>
                <a:cs typeface="Varela Round"/>
                <a:sym typeface="Varela Round"/>
              </a:defRPr>
            </a:lvl6pPr>
            <a:lvl7pPr marL="3200400" lvl="6" indent="-330200">
              <a:spcBef>
                <a:spcPts val="0"/>
              </a:spcBef>
              <a:spcAft>
                <a:spcPts val="0"/>
              </a:spcAft>
              <a:buClr>
                <a:srgbClr val="505670"/>
              </a:buClr>
              <a:buSzPts val="1600"/>
              <a:buFont typeface="Varela Round"/>
              <a:buChar char="●"/>
              <a:defRPr sz="1600">
                <a:solidFill>
                  <a:srgbClr val="505670"/>
                </a:solidFill>
                <a:latin typeface="Varela Round"/>
                <a:ea typeface="Varela Round"/>
                <a:cs typeface="Varela Round"/>
                <a:sym typeface="Varela Round"/>
              </a:defRPr>
            </a:lvl7pPr>
            <a:lvl8pPr marL="3657600" lvl="7" indent="-330200">
              <a:spcBef>
                <a:spcPts val="0"/>
              </a:spcBef>
              <a:spcAft>
                <a:spcPts val="0"/>
              </a:spcAft>
              <a:buClr>
                <a:srgbClr val="505670"/>
              </a:buClr>
              <a:buSzPts val="1600"/>
              <a:buFont typeface="Varela Round"/>
              <a:buChar char="○"/>
              <a:defRPr sz="1600">
                <a:solidFill>
                  <a:srgbClr val="505670"/>
                </a:solidFill>
                <a:latin typeface="Varela Round"/>
                <a:ea typeface="Varela Round"/>
                <a:cs typeface="Varela Round"/>
                <a:sym typeface="Varela Round"/>
              </a:defRPr>
            </a:lvl8pPr>
            <a:lvl9pPr marL="4114800" lvl="8" indent="-330200">
              <a:spcBef>
                <a:spcPts val="0"/>
              </a:spcBef>
              <a:spcAft>
                <a:spcPts val="0"/>
              </a:spcAft>
              <a:buClr>
                <a:srgbClr val="505670"/>
              </a:buClr>
              <a:buSzPts val="1600"/>
              <a:buFont typeface="Varela Round"/>
              <a:buChar char="■"/>
              <a:defRPr sz="1600">
                <a:solidFill>
                  <a:srgbClr val="505670"/>
                </a:solidFill>
                <a:latin typeface="Varela Round"/>
                <a:ea typeface="Varela Round"/>
                <a:cs typeface="Varela Round"/>
                <a:sym typeface="Varela Round"/>
              </a:defRPr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83" r:id="rId5"/>
  </p:sldLayoutIdLst>
  <p:transition>
    <p:fade thruBlk="1"/>
  </p:transition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5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" name="Shape 105"/>
          <p:cNvSpPr txBox="1">
            <a:spLocks noGrp="1"/>
          </p:cNvSpPr>
          <p:nvPr>
            <p:ph type="ctrTitle"/>
          </p:nvPr>
        </p:nvSpPr>
        <p:spPr>
          <a:xfrm>
            <a:off x="1630650" y="2655750"/>
            <a:ext cx="5882700" cy="15465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lvl="0"/>
            <a:r>
              <a:rPr lang="ru-RU" dirty="0">
                <a:latin typeface="PF Kids Pro Grade Five" panose="02000506000000020003" pitchFamily="2" charset="0"/>
              </a:rPr>
              <a:t>Функции, классы, объекты в </a:t>
            </a:r>
            <a:r>
              <a:rPr lang="en-US" dirty="0">
                <a:latin typeface="PF Kids Pro Grade Five" panose="02000506000000020003" pitchFamily="2" charset="0"/>
              </a:rPr>
              <a:t>PHP.</a:t>
            </a:r>
            <a:endParaRPr dirty="0">
              <a:latin typeface="PF Kids Pro Grade Five" panose="02000506000000020003" pitchFamily="2" charset="0"/>
            </a:endParaRPr>
          </a:p>
        </p:txBody>
      </p:sp>
      <p:sp>
        <p:nvSpPr>
          <p:cNvPr id="106" name="Shape 106"/>
          <p:cNvSpPr/>
          <p:nvPr/>
        </p:nvSpPr>
        <p:spPr>
          <a:xfrm rot="-4140551">
            <a:off x="2545345" y="1556493"/>
            <a:ext cx="402308" cy="1167266"/>
          </a:xfrm>
          <a:custGeom>
            <a:avLst/>
            <a:gdLst/>
            <a:ahLst/>
            <a:cxnLst/>
            <a:rect l="0" t="0" r="0" b="0"/>
            <a:pathLst>
              <a:path w="30959" h="89819" extrusionOk="0">
                <a:moveTo>
                  <a:pt x="0" y="0"/>
                </a:moveTo>
                <a:cubicBezTo>
                  <a:pt x="5134" y="6917"/>
                  <a:pt x="29561" y="26535"/>
                  <a:pt x="30804" y="41505"/>
                </a:cubicBezTo>
                <a:cubicBezTo>
                  <a:pt x="32047" y="56474"/>
                  <a:pt x="11349" y="81766"/>
                  <a:pt x="7458" y="89819"/>
                </a:cubicBezTo>
              </a:path>
            </a:pathLst>
          </a:custGeom>
          <a:noFill/>
          <a:ln w="9525" cap="flat" cmpd="sng">
            <a:solidFill>
              <a:srgbClr val="FFFFFF"/>
            </a:solidFill>
            <a:prstDash val="dash"/>
            <a:round/>
            <a:headEnd type="none" w="lg" len="lg"/>
            <a:tailEnd type="stealth" w="lg" len="lg"/>
          </a:ln>
        </p:spPr>
      </p:sp>
      <p:sp>
        <p:nvSpPr>
          <p:cNvPr id="107" name="Shape 107"/>
          <p:cNvSpPr/>
          <p:nvPr/>
        </p:nvSpPr>
        <p:spPr>
          <a:xfrm>
            <a:off x="3078467" y="4231822"/>
            <a:ext cx="3153375" cy="34500"/>
          </a:xfrm>
          <a:custGeom>
            <a:avLst/>
            <a:gdLst/>
            <a:ahLst/>
            <a:cxnLst/>
            <a:rect l="0" t="0" r="0" b="0"/>
            <a:pathLst>
              <a:path w="126135" h="1380" extrusionOk="0">
                <a:moveTo>
                  <a:pt x="0" y="973"/>
                </a:moveTo>
                <a:cubicBezTo>
                  <a:pt x="29074" y="973"/>
                  <a:pt x="58157" y="273"/>
                  <a:pt x="87224" y="973"/>
                </a:cubicBezTo>
                <a:cubicBezTo>
                  <a:pt x="100194" y="1285"/>
                  <a:pt x="113311" y="1974"/>
                  <a:pt x="126135" y="0"/>
                </a:cubicBezTo>
              </a:path>
            </a:pathLst>
          </a:custGeom>
          <a:noFill/>
          <a:ln w="9525" cap="flat" cmpd="sng">
            <a:solidFill>
              <a:srgbClr val="FFFFFF"/>
            </a:solidFill>
            <a:prstDash val="solid"/>
            <a:round/>
            <a:headEnd type="none" w="lg" len="lg"/>
            <a:tailEnd type="none" w="lg" len="lg"/>
          </a:ln>
        </p:spPr>
      </p:sp>
      <p:sp>
        <p:nvSpPr>
          <p:cNvPr id="108" name="Shape 108"/>
          <p:cNvSpPr/>
          <p:nvPr/>
        </p:nvSpPr>
        <p:spPr>
          <a:xfrm>
            <a:off x="3005492" y="4279575"/>
            <a:ext cx="3177700" cy="41425"/>
          </a:xfrm>
          <a:custGeom>
            <a:avLst/>
            <a:gdLst/>
            <a:ahLst/>
            <a:cxnLst/>
            <a:rect l="0" t="0" r="0" b="0"/>
            <a:pathLst>
              <a:path w="127108" h="1657" extrusionOk="0">
                <a:moveTo>
                  <a:pt x="0" y="1657"/>
                </a:moveTo>
                <a:cubicBezTo>
                  <a:pt x="42249" y="-1531"/>
                  <a:pt x="84738" y="1008"/>
                  <a:pt x="127108" y="1008"/>
                </a:cubicBezTo>
              </a:path>
            </a:pathLst>
          </a:custGeom>
          <a:noFill/>
          <a:ln w="9525" cap="flat" cmpd="sng">
            <a:solidFill>
              <a:srgbClr val="FFFFFF"/>
            </a:solidFill>
            <a:prstDash val="solid"/>
            <a:round/>
            <a:headEnd type="none" w="lg" len="lg"/>
            <a:tailEnd type="none" w="lg" len="lg"/>
          </a:ln>
        </p:spPr>
      </p:sp>
      <p:cxnSp>
        <p:nvCxnSpPr>
          <p:cNvPr id="109" name="Shape 109"/>
          <p:cNvCxnSpPr/>
          <p:nvPr/>
        </p:nvCxnSpPr>
        <p:spPr>
          <a:xfrm rot="10800000" flipH="1">
            <a:off x="6409642" y="1845817"/>
            <a:ext cx="291900" cy="543000"/>
          </a:xfrm>
          <a:prstGeom prst="straightConnector1">
            <a:avLst/>
          </a:prstGeom>
          <a:noFill/>
          <a:ln w="9525" cap="flat" cmpd="sng">
            <a:solidFill>
              <a:srgbClr val="FFFFFF"/>
            </a:solidFill>
            <a:prstDash val="dash"/>
            <a:round/>
            <a:headEnd type="stealth" w="lg" len="lg"/>
            <a:tailEnd type="none" w="lg" len="lg"/>
          </a:ln>
        </p:spPr>
      </p:cxn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Shape 142"/>
          <p:cNvSpPr txBox="1">
            <a:spLocks noGrp="1"/>
          </p:cNvSpPr>
          <p:nvPr>
            <p:ph type="title"/>
          </p:nvPr>
        </p:nvSpPr>
        <p:spPr>
          <a:xfrm>
            <a:off x="1027950" y="689775"/>
            <a:ext cx="7088100" cy="910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lvl="0"/>
            <a:r>
              <a:rPr lang="ru-RU" sz="4000" dirty="0">
                <a:latin typeface="PF Kids Pro Grade Five" panose="02000506000000020003" pitchFamily="2" charset="0"/>
              </a:rPr>
              <a:t>Пользовательские функции</a:t>
            </a:r>
            <a:endParaRPr sz="4000" dirty="0">
              <a:latin typeface="PF Kids Pro Grade Five" panose="02000506000000020003" pitchFamily="2" charset="0"/>
            </a:endParaRPr>
          </a:p>
        </p:txBody>
      </p:sp>
      <p:sp>
        <p:nvSpPr>
          <p:cNvPr id="143" name="Shape 143"/>
          <p:cNvSpPr txBox="1">
            <a:spLocks noGrp="1"/>
          </p:cNvSpPr>
          <p:nvPr>
            <p:ph type="body" idx="1"/>
          </p:nvPr>
        </p:nvSpPr>
        <p:spPr>
          <a:xfrm>
            <a:off x="1070325" y="1918650"/>
            <a:ext cx="7056300" cy="4083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76200" lvl="0" indent="0">
              <a:buNone/>
            </a:pPr>
            <a:r>
              <a:rPr lang="ru-RU" sz="2800" dirty="0">
                <a:latin typeface="Segoe UI Light" panose="020B0502040204020203" pitchFamily="34" charset="0"/>
                <a:cs typeface="Segoe UI Light" panose="020B0502040204020203" pitchFamily="34" charset="0"/>
              </a:rPr>
              <a:t>Кроме встроенных функций PHP, можно создавать свои собственные функции.</a:t>
            </a:r>
          </a:p>
          <a:p>
            <a:pPr marL="76200" lvl="0" indent="0">
              <a:buNone/>
            </a:pPr>
            <a:r>
              <a:rPr lang="ru-RU" sz="2800" dirty="0">
                <a:latin typeface="Segoe UI Light" panose="020B0502040204020203" pitchFamily="34" charset="0"/>
                <a:cs typeface="Segoe UI Light" panose="020B0502040204020203" pitchFamily="34" charset="0"/>
              </a:rPr>
              <a:t>Функция представляет собой блок операторов, которые могут быть использованы повторно в программе.</a:t>
            </a:r>
          </a:p>
          <a:p>
            <a:pPr marL="76200" lvl="0" indent="0">
              <a:buNone/>
            </a:pPr>
            <a:r>
              <a:rPr lang="ru-RU" sz="2800" dirty="0">
                <a:latin typeface="Segoe UI Light" panose="020B0502040204020203" pitchFamily="34" charset="0"/>
                <a:cs typeface="Segoe UI Light" panose="020B0502040204020203" pitchFamily="34" charset="0"/>
              </a:rPr>
              <a:t>Функция не будет выполняться автоматически при загрузке страницы, а только при вызове. </a:t>
            </a:r>
          </a:p>
        </p:txBody>
      </p:sp>
    </p:spTree>
    <p:extLst>
      <p:ext uri="{BB962C8B-B14F-4D97-AF65-F5344CB8AC3E}">
        <p14:creationId xmlns:p14="http://schemas.microsoft.com/office/powerpoint/2010/main" val="370334276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Shape 142"/>
          <p:cNvSpPr txBox="1">
            <a:spLocks noGrp="1"/>
          </p:cNvSpPr>
          <p:nvPr>
            <p:ph type="title"/>
          </p:nvPr>
        </p:nvSpPr>
        <p:spPr>
          <a:xfrm>
            <a:off x="1027950" y="689775"/>
            <a:ext cx="7088100" cy="910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lvl="0"/>
            <a:r>
              <a:rPr lang="ru-RU" sz="4000" dirty="0">
                <a:latin typeface="PF Kids Pro Grade Five" panose="02000506000000020003" pitchFamily="2" charset="0"/>
              </a:rPr>
              <a:t>Пользовательские функции</a:t>
            </a:r>
            <a:endParaRPr sz="4000" dirty="0">
              <a:latin typeface="PF Kids Pro Grade Five" panose="02000506000000020003" pitchFamily="2" charset="0"/>
            </a:endParaRPr>
          </a:p>
        </p:txBody>
      </p:sp>
      <p:sp>
        <p:nvSpPr>
          <p:cNvPr id="143" name="Shape 143"/>
          <p:cNvSpPr txBox="1">
            <a:spLocks noGrp="1"/>
          </p:cNvSpPr>
          <p:nvPr>
            <p:ph type="body" idx="1"/>
          </p:nvPr>
        </p:nvSpPr>
        <p:spPr>
          <a:xfrm>
            <a:off x="1070325" y="1918650"/>
            <a:ext cx="7056300" cy="4083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76200" lvl="0" indent="0">
              <a:buNone/>
            </a:pPr>
            <a:r>
              <a:rPr lang="ru-RU" sz="3100" dirty="0">
                <a:latin typeface="Segoe UI Light" panose="020B0502040204020203" pitchFamily="34" charset="0"/>
                <a:cs typeface="Segoe UI Light" panose="020B0502040204020203" pitchFamily="34" charset="0"/>
              </a:rPr>
              <a:t>Определенная пользователем функция начинается с ключевого слова </a:t>
            </a:r>
            <a:r>
              <a:rPr lang="en-US" sz="3100" dirty="0">
                <a:latin typeface="Segoe UI Light" panose="020B0502040204020203" pitchFamily="34" charset="0"/>
                <a:cs typeface="Segoe UI Light" panose="020B0502040204020203" pitchFamily="34" charset="0"/>
              </a:rPr>
              <a:t>function</a:t>
            </a:r>
            <a:r>
              <a:rPr lang="ru-RU" sz="3100" dirty="0">
                <a:latin typeface="Segoe UI Light" panose="020B0502040204020203" pitchFamily="34" charset="0"/>
                <a:cs typeface="Segoe UI Light" panose="020B0502040204020203" pitchFamily="34" charset="0"/>
              </a:rPr>
              <a:t>:</a:t>
            </a:r>
          </a:p>
          <a:p>
            <a:pPr marL="76200" lvl="0" indent="0">
              <a:buNone/>
            </a:pPr>
            <a:r>
              <a:rPr lang="en-US" sz="3100" b="1" dirty="0">
                <a:latin typeface="Courier New" panose="02070309020205020404" pitchFamily="49" charset="0"/>
                <a:cs typeface="Courier New" panose="02070309020205020404" pitchFamily="49" charset="0"/>
              </a:rPr>
              <a:t>function </a:t>
            </a:r>
            <a:r>
              <a:rPr lang="en-US" sz="3100" b="1" dirty="0" err="1">
                <a:latin typeface="Courier New" panose="02070309020205020404" pitchFamily="49" charset="0"/>
                <a:cs typeface="Courier New" panose="02070309020205020404" pitchFamily="49" charset="0"/>
              </a:rPr>
              <a:t>my_func</a:t>
            </a:r>
            <a:r>
              <a:rPr lang="en-US" sz="3100" b="1" dirty="0">
                <a:latin typeface="Courier New" panose="02070309020205020404" pitchFamily="49" charset="0"/>
                <a:cs typeface="Courier New" panose="02070309020205020404" pitchFamily="49" charset="0"/>
              </a:rPr>
              <a:t>() {</a:t>
            </a:r>
          </a:p>
          <a:p>
            <a:pPr marL="76200" lvl="0" indent="0">
              <a:buNone/>
            </a:pPr>
            <a:r>
              <a:rPr lang="en-US" sz="3100" b="1" dirty="0">
                <a:latin typeface="Courier New" panose="02070309020205020404" pitchFamily="49" charset="0"/>
                <a:cs typeface="Courier New" panose="02070309020205020404" pitchFamily="49" charset="0"/>
              </a:rPr>
              <a:t>  //</a:t>
            </a:r>
            <a:r>
              <a:rPr lang="ru-RU" sz="3100" b="1" dirty="0">
                <a:latin typeface="Courier New" panose="02070309020205020404" pitchFamily="49" charset="0"/>
                <a:cs typeface="Courier New" panose="02070309020205020404" pitchFamily="49" charset="0"/>
              </a:rPr>
              <a:t>Какой-то код</a:t>
            </a:r>
            <a:endParaRPr lang="en-US" sz="3100" b="1" dirty="0">
              <a:latin typeface="Courier New" panose="02070309020205020404" pitchFamily="49" charset="0"/>
              <a:cs typeface="Courier New" panose="02070309020205020404" pitchFamily="49" charset="0"/>
            </a:endParaRPr>
          </a:p>
          <a:p>
            <a:pPr marL="76200" lvl="0" indent="0">
              <a:buNone/>
            </a:pPr>
            <a:r>
              <a:rPr lang="en-US" sz="3100" b="1" dirty="0">
                <a:latin typeface="Courier New" panose="02070309020205020404" pitchFamily="49" charset="0"/>
                <a:cs typeface="Courier New" panose="02070309020205020404" pitchFamily="49" charset="0"/>
              </a:rPr>
              <a:t>}</a:t>
            </a:r>
            <a:endParaRPr lang="ru-RU" sz="3100" b="1" dirty="0">
              <a:latin typeface="Courier New" panose="02070309020205020404" pitchFamily="49" charset="0"/>
              <a:cs typeface="Courier New" panose="02070309020205020404" pitchFamily="49" charset="0"/>
            </a:endParaRPr>
          </a:p>
          <a:p>
            <a:pPr marL="76200" lvl="0" indent="0">
              <a:buNone/>
            </a:pPr>
            <a:r>
              <a:rPr lang="en-US" sz="3100" b="1" dirty="0" err="1">
                <a:latin typeface="Courier New" panose="02070309020205020404" pitchFamily="49" charset="0"/>
                <a:cs typeface="Courier New" panose="02070309020205020404" pitchFamily="49" charset="0"/>
              </a:rPr>
              <a:t>my_func</a:t>
            </a:r>
            <a:r>
              <a:rPr lang="en-US" sz="3100" b="1" dirty="0">
                <a:latin typeface="Courier New" panose="02070309020205020404" pitchFamily="49" charset="0"/>
                <a:cs typeface="Courier New" panose="02070309020205020404" pitchFamily="49" charset="0"/>
              </a:rPr>
              <a:t>(); //</a:t>
            </a:r>
            <a:r>
              <a:rPr lang="ru-RU" sz="3100" b="1" dirty="0">
                <a:latin typeface="Courier New" panose="02070309020205020404" pitchFamily="49" charset="0"/>
                <a:cs typeface="Courier New" panose="02070309020205020404" pitchFamily="49" charset="0"/>
              </a:rPr>
              <a:t>А это уже вызов</a:t>
            </a:r>
          </a:p>
        </p:txBody>
      </p:sp>
    </p:spTree>
    <p:extLst>
      <p:ext uri="{BB962C8B-B14F-4D97-AF65-F5344CB8AC3E}">
        <p14:creationId xmlns:p14="http://schemas.microsoft.com/office/powerpoint/2010/main" val="131282227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Shape 142"/>
          <p:cNvSpPr txBox="1">
            <a:spLocks noGrp="1"/>
          </p:cNvSpPr>
          <p:nvPr>
            <p:ph type="title"/>
          </p:nvPr>
        </p:nvSpPr>
        <p:spPr>
          <a:xfrm>
            <a:off x="1027950" y="689775"/>
            <a:ext cx="7088100" cy="910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4000" dirty="0">
                <a:latin typeface="PF Kids Pro Grade Five" panose="02000506000000020003" pitchFamily="2" charset="0"/>
              </a:rPr>
              <a:t>Аргументы функций</a:t>
            </a:r>
            <a:endParaRPr sz="4000" dirty="0">
              <a:latin typeface="PF Kids Pro Grade Five" panose="02000506000000020003" pitchFamily="2" charset="0"/>
            </a:endParaRPr>
          </a:p>
        </p:txBody>
      </p:sp>
      <p:sp>
        <p:nvSpPr>
          <p:cNvPr id="143" name="Shape 143"/>
          <p:cNvSpPr txBox="1">
            <a:spLocks noGrp="1"/>
          </p:cNvSpPr>
          <p:nvPr>
            <p:ph type="body" idx="1"/>
          </p:nvPr>
        </p:nvSpPr>
        <p:spPr>
          <a:xfrm>
            <a:off x="1070325" y="1918650"/>
            <a:ext cx="7056300" cy="4083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76200" lvl="0" indent="0">
              <a:buNone/>
            </a:pPr>
            <a:r>
              <a:rPr lang="ru-RU" sz="3200" dirty="0">
                <a:latin typeface="Segoe UI Light" panose="020B0502040204020203" pitchFamily="34" charset="0"/>
                <a:cs typeface="Segoe UI Light" panose="020B0502040204020203" pitchFamily="34" charset="0"/>
              </a:rPr>
              <a:t>Информация может быть передана функции через аргументы. Аргумент  - это то же, что и обычные переменные.</a:t>
            </a:r>
          </a:p>
          <a:p>
            <a:pPr marL="76200" lvl="0" indent="0">
              <a:buNone/>
            </a:pPr>
            <a:r>
              <a:rPr lang="ru-RU" sz="3200" dirty="0">
                <a:latin typeface="Segoe UI Light" panose="020B0502040204020203" pitchFamily="34" charset="0"/>
                <a:cs typeface="Segoe UI Light" panose="020B0502040204020203" pitchFamily="34" charset="0"/>
              </a:rPr>
              <a:t>Аргументы указываются после имени функции в круглых скобках. Можно добавить сколько угодно аргументов, просто разделив их запятой.</a:t>
            </a:r>
          </a:p>
        </p:txBody>
      </p:sp>
    </p:spTree>
    <p:extLst>
      <p:ext uri="{BB962C8B-B14F-4D97-AF65-F5344CB8AC3E}">
        <p14:creationId xmlns:p14="http://schemas.microsoft.com/office/powerpoint/2010/main" val="333939447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Shape 142"/>
          <p:cNvSpPr txBox="1">
            <a:spLocks noGrp="1"/>
          </p:cNvSpPr>
          <p:nvPr>
            <p:ph type="title"/>
          </p:nvPr>
        </p:nvSpPr>
        <p:spPr>
          <a:xfrm>
            <a:off x="1027950" y="689775"/>
            <a:ext cx="7088100" cy="910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lvl="0"/>
            <a:r>
              <a:rPr lang="ru-RU" sz="4000" dirty="0">
                <a:latin typeface="PF Kids Pro Grade Five" panose="02000506000000020003" pitchFamily="2" charset="0"/>
              </a:rPr>
              <a:t>Ещё про аргументы</a:t>
            </a:r>
            <a:endParaRPr sz="4000" dirty="0">
              <a:latin typeface="PF Kids Pro Grade Five" panose="02000506000000020003" pitchFamily="2" charset="0"/>
            </a:endParaRPr>
          </a:p>
        </p:txBody>
      </p:sp>
      <p:sp>
        <p:nvSpPr>
          <p:cNvPr id="143" name="Shape 143"/>
          <p:cNvSpPr txBox="1">
            <a:spLocks noGrp="1"/>
          </p:cNvSpPr>
          <p:nvPr>
            <p:ph type="body" idx="1"/>
          </p:nvPr>
        </p:nvSpPr>
        <p:spPr>
          <a:xfrm>
            <a:off x="1070325" y="1918650"/>
            <a:ext cx="7056300" cy="4083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76200" lvl="0" indent="0">
              <a:buNone/>
            </a:pPr>
            <a:r>
              <a:rPr lang="en-US" sz="3100" b="1" dirty="0">
                <a:latin typeface="Courier New" panose="02070309020205020404" pitchFamily="49" charset="0"/>
                <a:cs typeface="Courier New" panose="02070309020205020404" pitchFamily="49" charset="0"/>
              </a:rPr>
              <a:t>function </a:t>
            </a:r>
            <a:r>
              <a:rPr lang="en-US" sz="3100" b="1" dirty="0" err="1">
                <a:latin typeface="Courier New" panose="02070309020205020404" pitchFamily="49" charset="0"/>
                <a:cs typeface="Courier New" panose="02070309020205020404" pitchFamily="49" charset="0"/>
              </a:rPr>
              <a:t>my_name</a:t>
            </a:r>
            <a:r>
              <a:rPr lang="en-US" sz="3100" b="1" dirty="0">
                <a:latin typeface="Courier New" panose="02070309020205020404" pitchFamily="49" charset="0"/>
                <a:cs typeface="Courier New" panose="02070309020205020404" pitchFamily="49" charset="0"/>
              </a:rPr>
              <a:t>($name) {</a:t>
            </a:r>
          </a:p>
          <a:p>
            <a:pPr marL="76200" lvl="0" indent="0">
              <a:buNone/>
            </a:pPr>
            <a:r>
              <a:rPr lang="en-US" sz="3100" b="1" dirty="0">
                <a:latin typeface="Courier New" panose="02070309020205020404" pitchFamily="49" charset="0"/>
                <a:cs typeface="Courier New" panose="02070309020205020404" pitchFamily="49" charset="0"/>
              </a:rPr>
              <a:t>  echo "My name is $name.";</a:t>
            </a:r>
          </a:p>
          <a:p>
            <a:pPr marL="76200" lvl="0" indent="0">
              <a:buNone/>
            </a:pPr>
            <a:r>
              <a:rPr lang="en-US" sz="3100" b="1" dirty="0">
                <a:latin typeface="Courier New" panose="02070309020205020404" pitchFamily="49" charset="0"/>
                <a:cs typeface="Courier New" panose="02070309020205020404" pitchFamily="49" charset="0"/>
              </a:rPr>
              <a:t>}</a:t>
            </a:r>
            <a:endParaRPr lang="ru-RU" sz="3100" b="1" dirty="0">
              <a:latin typeface="Courier New" panose="02070309020205020404" pitchFamily="49" charset="0"/>
              <a:cs typeface="Courier New" panose="02070309020205020404" pitchFamily="49" charset="0"/>
            </a:endParaRPr>
          </a:p>
          <a:p>
            <a:pPr marL="76200" lvl="0" indent="0">
              <a:buNone/>
            </a:pPr>
            <a:r>
              <a:rPr lang="en-US" sz="3100" b="1" dirty="0" err="1">
                <a:latin typeface="Courier New" panose="02070309020205020404" pitchFamily="49" charset="0"/>
                <a:cs typeface="Courier New" panose="02070309020205020404" pitchFamily="49" charset="0"/>
              </a:rPr>
              <a:t>my_name</a:t>
            </a:r>
            <a:r>
              <a:rPr lang="en-US" sz="3100" b="1" dirty="0">
                <a:latin typeface="Courier New" panose="02070309020205020404" pitchFamily="49" charset="0"/>
                <a:cs typeface="Courier New" panose="02070309020205020404" pitchFamily="49" charset="0"/>
              </a:rPr>
              <a:t>("Petya");</a:t>
            </a:r>
          </a:p>
          <a:p>
            <a:pPr marL="76200" indent="0">
              <a:buNone/>
            </a:pPr>
            <a:r>
              <a:rPr lang="en-US" sz="3100" b="1" dirty="0" err="1">
                <a:latin typeface="Courier New" panose="02070309020205020404" pitchFamily="49" charset="0"/>
                <a:cs typeface="Courier New" panose="02070309020205020404" pitchFamily="49" charset="0"/>
              </a:rPr>
              <a:t>my_name</a:t>
            </a:r>
            <a:r>
              <a:rPr lang="en-US" sz="3100" b="1" dirty="0">
                <a:latin typeface="Courier New" panose="02070309020205020404" pitchFamily="49" charset="0"/>
                <a:cs typeface="Courier New" panose="02070309020205020404" pitchFamily="49" charset="0"/>
              </a:rPr>
              <a:t>("</a:t>
            </a:r>
            <a:r>
              <a:rPr lang="ru-RU" sz="3100" b="1" dirty="0">
                <a:latin typeface="Courier New" panose="02070309020205020404" pitchFamily="49" charset="0"/>
                <a:cs typeface="Courier New" panose="02070309020205020404" pitchFamily="49" charset="0"/>
              </a:rPr>
              <a:t>Маша</a:t>
            </a:r>
            <a:r>
              <a:rPr lang="en-US" sz="3100" b="1" dirty="0">
                <a:latin typeface="Courier New" panose="02070309020205020404" pitchFamily="49" charset="0"/>
                <a:cs typeface="Courier New" panose="02070309020205020404" pitchFamily="49" charset="0"/>
              </a:rPr>
              <a:t>");</a:t>
            </a:r>
          </a:p>
          <a:p>
            <a:pPr marL="76200" indent="0">
              <a:buNone/>
            </a:pPr>
            <a:r>
              <a:rPr lang="en-US" sz="3100" b="1" dirty="0" err="1">
                <a:latin typeface="Courier New" panose="02070309020205020404" pitchFamily="49" charset="0"/>
                <a:cs typeface="Courier New" panose="02070309020205020404" pitchFamily="49" charset="0"/>
              </a:rPr>
              <a:t>my_name</a:t>
            </a:r>
            <a:r>
              <a:rPr lang="en-US" sz="3100" b="1" dirty="0">
                <a:latin typeface="Courier New" panose="02070309020205020404" pitchFamily="49" charset="0"/>
                <a:cs typeface="Courier New" panose="02070309020205020404" pitchFamily="49" charset="0"/>
              </a:rPr>
              <a:t>("</a:t>
            </a:r>
            <a:r>
              <a:rPr lang="en-US" sz="3100" b="1" dirty="0" err="1">
                <a:latin typeface="Courier New" panose="02070309020205020404" pitchFamily="49" charset="0"/>
                <a:cs typeface="Courier New" panose="02070309020205020404" pitchFamily="49" charset="0"/>
              </a:rPr>
              <a:t>Bomj</a:t>
            </a:r>
            <a:r>
              <a:rPr lang="en-US" sz="3100" b="1" dirty="0">
                <a:latin typeface="Courier New" panose="02070309020205020404" pitchFamily="49" charset="0"/>
                <a:cs typeface="Courier New" panose="02070309020205020404" pitchFamily="49" charset="0"/>
              </a:rPr>
              <a:t>");</a:t>
            </a:r>
            <a:endParaRPr lang="ru-RU" sz="3100" b="1" dirty="0">
              <a:latin typeface="Courier New" panose="02070309020205020404" pitchFamily="49" charset="0"/>
              <a:cs typeface="Courier New" panose="02070309020205020404" pitchFamily="49" charset="0"/>
            </a:endParaRPr>
          </a:p>
          <a:p>
            <a:pPr marL="76200" lvl="0" indent="0">
              <a:buNone/>
            </a:pPr>
            <a:endParaRPr lang="ru-RU" sz="3100" b="1" dirty="0">
              <a:latin typeface="Courier New" panose="02070309020205020404" pitchFamily="49" charset="0"/>
              <a:cs typeface="Courier New" panose="02070309020205020404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6154088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Shape 142"/>
          <p:cNvSpPr txBox="1">
            <a:spLocks noGrp="1"/>
          </p:cNvSpPr>
          <p:nvPr>
            <p:ph type="title"/>
          </p:nvPr>
        </p:nvSpPr>
        <p:spPr>
          <a:xfrm>
            <a:off x="1027950" y="689775"/>
            <a:ext cx="7088100" cy="910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lvl="0"/>
            <a:r>
              <a:rPr lang="ru-RU" sz="4000" dirty="0">
                <a:latin typeface="PF Kids Pro Grade Five" panose="02000506000000020003" pitchFamily="2" charset="0"/>
              </a:rPr>
              <a:t>Ещё про аргументы</a:t>
            </a:r>
            <a:endParaRPr sz="4000" dirty="0">
              <a:latin typeface="PF Kids Pro Grade Five" panose="02000506000000020003" pitchFamily="2" charset="0"/>
            </a:endParaRPr>
          </a:p>
        </p:txBody>
      </p:sp>
      <p:sp>
        <p:nvSpPr>
          <p:cNvPr id="143" name="Shape 143"/>
          <p:cNvSpPr txBox="1">
            <a:spLocks noGrp="1"/>
          </p:cNvSpPr>
          <p:nvPr>
            <p:ph type="body" idx="1"/>
          </p:nvPr>
        </p:nvSpPr>
        <p:spPr>
          <a:xfrm>
            <a:off x="1070325" y="1918650"/>
            <a:ext cx="7056300" cy="4083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76200" lvl="0" indent="0">
              <a:buNone/>
            </a:pPr>
            <a:r>
              <a:rPr lang="en-US" b="1" dirty="0">
                <a:latin typeface="Courier New" panose="02070309020205020404" pitchFamily="49" charset="0"/>
                <a:cs typeface="Courier New" panose="02070309020205020404" pitchFamily="49" charset="0"/>
              </a:rPr>
              <a:t>function </a:t>
            </a:r>
            <a:r>
              <a:rPr lang="en-US" b="1" dirty="0" err="1">
                <a:latin typeface="Courier New" panose="02070309020205020404" pitchFamily="49" charset="0"/>
                <a:cs typeface="Courier New" panose="02070309020205020404" pitchFamily="49" charset="0"/>
              </a:rPr>
              <a:t>my_name</a:t>
            </a:r>
            <a:r>
              <a:rPr lang="en-US" b="1" dirty="0">
                <a:latin typeface="Courier New" panose="02070309020205020404" pitchFamily="49" charset="0"/>
                <a:cs typeface="Courier New" panose="02070309020205020404" pitchFamily="49" charset="0"/>
              </a:rPr>
              <a:t>($name = "OLOLO") {</a:t>
            </a:r>
          </a:p>
          <a:p>
            <a:pPr marL="76200" lvl="0" indent="0">
              <a:buNone/>
            </a:pPr>
            <a:r>
              <a:rPr lang="en-US" b="1" dirty="0">
                <a:latin typeface="Courier New" panose="02070309020205020404" pitchFamily="49" charset="0"/>
                <a:cs typeface="Courier New" panose="02070309020205020404" pitchFamily="49" charset="0"/>
              </a:rPr>
              <a:t>  echo "My name is $name.";</a:t>
            </a:r>
          </a:p>
          <a:p>
            <a:pPr marL="76200" lvl="0" indent="0">
              <a:buNone/>
            </a:pPr>
            <a:r>
              <a:rPr lang="en-US" b="1" dirty="0">
                <a:latin typeface="Courier New" panose="02070309020205020404" pitchFamily="49" charset="0"/>
                <a:cs typeface="Courier New" panose="02070309020205020404" pitchFamily="49" charset="0"/>
              </a:rPr>
              <a:t>}</a:t>
            </a:r>
            <a:endParaRPr lang="ru-RU" b="1" dirty="0">
              <a:latin typeface="Courier New" panose="02070309020205020404" pitchFamily="49" charset="0"/>
              <a:cs typeface="Courier New" panose="02070309020205020404" pitchFamily="49" charset="0"/>
            </a:endParaRPr>
          </a:p>
          <a:p>
            <a:pPr marL="76200" lvl="0" indent="0">
              <a:buNone/>
            </a:pPr>
            <a:r>
              <a:rPr lang="en-US" b="1" dirty="0" err="1">
                <a:latin typeface="Courier New" panose="02070309020205020404" pitchFamily="49" charset="0"/>
                <a:cs typeface="Courier New" panose="02070309020205020404" pitchFamily="49" charset="0"/>
              </a:rPr>
              <a:t>my_name</a:t>
            </a:r>
            <a:r>
              <a:rPr lang="en-US" b="1" dirty="0">
                <a:latin typeface="Courier New" panose="02070309020205020404" pitchFamily="49" charset="0"/>
                <a:cs typeface="Courier New" panose="02070309020205020404" pitchFamily="49" charset="0"/>
              </a:rPr>
              <a:t>();</a:t>
            </a:r>
          </a:p>
          <a:p>
            <a:pPr marL="76200" indent="0">
              <a:buNone/>
            </a:pPr>
            <a:r>
              <a:rPr lang="en-US" b="1" dirty="0" err="1">
                <a:latin typeface="Courier New" panose="02070309020205020404" pitchFamily="49" charset="0"/>
                <a:cs typeface="Courier New" panose="02070309020205020404" pitchFamily="49" charset="0"/>
              </a:rPr>
              <a:t>my_name</a:t>
            </a:r>
            <a:r>
              <a:rPr lang="en-US" b="1" dirty="0">
                <a:latin typeface="Courier New" panose="02070309020205020404" pitchFamily="49" charset="0"/>
                <a:cs typeface="Courier New" panose="02070309020205020404" pitchFamily="49" charset="0"/>
              </a:rPr>
              <a:t>("</a:t>
            </a:r>
            <a:r>
              <a:rPr lang="ru-RU" b="1" dirty="0">
                <a:latin typeface="Courier New" panose="02070309020205020404" pitchFamily="49" charset="0"/>
                <a:cs typeface="Courier New" panose="02070309020205020404" pitchFamily="49" charset="0"/>
              </a:rPr>
              <a:t>Маша</a:t>
            </a:r>
            <a:r>
              <a:rPr lang="en-US" b="1" dirty="0">
                <a:latin typeface="Courier New" panose="02070309020205020404" pitchFamily="49" charset="0"/>
                <a:cs typeface="Courier New" panose="02070309020205020404" pitchFamily="49" charset="0"/>
              </a:rPr>
              <a:t>");</a:t>
            </a:r>
            <a:endParaRPr lang="ru-RU" b="1" dirty="0">
              <a:latin typeface="Courier New" panose="02070309020205020404" pitchFamily="49" charset="0"/>
              <a:cs typeface="Courier New" panose="02070309020205020404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6380665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Shape 142"/>
          <p:cNvSpPr txBox="1">
            <a:spLocks noGrp="1"/>
          </p:cNvSpPr>
          <p:nvPr>
            <p:ph type="title"/>
          </p:nvPr>
        </p:nvSpPr>
        <p:spPr>
          <a:xfrm>
            <a:off x="1027950" y="689775"/>
            <a:ext cx="7088100" cy="910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lvl="0"/>
            <a:r>
              <a:rPr lang="ru-RU" sz="4000" dirty="0">
                <a:latin typeface="PF Kids Pro Grade Five" panose="02000506000000020003" pitchFamily="2" charset="0"/>
              </a:rPr>
              <a:t>Пользовательские функции</a:t>
            </a:r>
            <a:endParaRPr sz="4000" dirty="0">
              <a:latin typeface="PF Kids Pro Grade Five" panose="02000506000000020003" pitchFamily="2" charset="0"/>
            </a:endParaRPr>
          </a:p>
        </p:txBody>
      </p:sp>
      <p:sp>
        <p:nvSpPr>
          <p:cNvPr id="143" name="Shape 143"/>
          <p:cNvSpPr txBox="1">
            <a:spLocks noGrp="1"/>
          </p:cNvSpPr>
          <p:nvPr>
            <p:ph type="body" idx="1"/>
          </p:nvPr>
        </p:nvSpPr>
        <p:spPr>
          <a:xfrm>
            <a:off x="1070325" y="1918650"/>
            <a:ext cx="7056300" cy="4083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76200" lvl="0" indent="0">
              <a:buNone/>
            </a:pPr>
            <a:r>
              <a:rPr lang="ru-RU" sz="3100" dirty="0">
                <a:latin typeface="Segoe UI Light" panose="020B0502040204020203" pitchFamily="34" charset="0"/>
                <a:cs typeface="Segoe UI Light" panose="020B0502040204020203" pitchFamily="34" charset="0"/>
              </a:rPr>
              <a:t>Чтобы функция возвращала значение, используется оператор </a:t>
            </a:r>
            <a:r>
              <a:rPr lang="en-US" sz="3100" dirty="0">
                <a:latin typeface="Segoe UI Light" panose="020B0502040204020203" pitchFamily="34" charset="0"/>
                <a:cs typeface="Segoe UI Light" panose="020B0502040204020203" pitchFamily="34" charset="0"/>
              </a:rPr>
              <a:t>return</a:t>
            </a:r>
            <a:r>
              <a:rPr lang="ru-RU" sz="3100" dirty="0">
                <a:latin typeface="Segoe UI Light" panose="020B0502040204020203" pitchFamily="34" charset="0"/>
                <a:cs typeface="Segoe UI Light" panose="020B0502040204020203" pitchFamily="34" charset="0"/>
              </a:rPr>
              <a:t>:</a:t>
            </a:r>
          </a:p>
          <a:p>
            <a:pPr marL="76200" lvl="0" indent="0">
              <a:buNone/>
            </a:pPr>
            <a:r>
              <a:rPr lang="en-US" sz="3100" b="1" dirty="0">
                <a:latin typeface="Courier New" panose="02070309020205020404" pitchFamily="49" charset="0"/>
                <a:cs typeface="Courier New" panose="02070309020205020404" pitchFamily="49" charset="0"/>
              </a:rPr>
              <a:t>function sum($x, $y) {</a:t>
            </a:r>
          </a:p>
          <a:p>
            <a:pPr marL="76200" lvl="0" indent="0">
              <a:buNone/>
            </a:pPr>
            <a:r>
              <a:rPr lang="en-US" sz="3100" b="1" dirty="0">
                <a:latin typeface="Courier New" panose="02070309020205020404" pitchFamily="49" charset="0"/>
                <a:cs typeface="Courier New" panose="02070309020205020404" pitchFamily="49" charset="0"/>
              </a:rPr>
              <a:t>  $z = $x + $y;</a:t>
            </a:r>
          </a:p>
          <a:p>
            <a:pPr marL="76200" lvl="0" indent="0">
              <a:buNone/>
            </a:pPr>
            <a:r>
              <a:rPr lang="en-US" sz="3100" b="1" dirty="0">
                <a:latin typeface="Courier New" panose="02070309020205020404" pitchFamily="49" charset="0"/>
                <a:cs typeface="Courier New" panose="02070309020205020404" pitchFamily="49" charset="0"/>
              </a:rPr>
              <a:t>  return $z;</a:t>
            </a:r>
          </a:p>
          <a:p>
            <a:pPr marL="76200" lvl="0" indent="0">
              <a:buNone/>
            </a:pPr>
            <a:r>
              <a:rPr lang="en-US" sz="3100" b="1" dirty="0">
                <a:latin typeface="Courier New" panose="02070309020205020404" pitchFamily="49" charset="0"/>
                <a:cs typeface="Courier New" panose="02070309020205020404" pitchFamily="49" charset="0"/>
              </a:rPr>
              <a:t>}</a:t>
            </a:r>
          </a:p>
          <a:p>
            <a:pPr marL="76200" lvl="0" indent="0">
              <a:buNone/>
            </a:pPr>
            <a:r>
              <a:rPr lang="en-US" sz="3100" b="1" dirty="0">
                <a:latin typeface="Courier New" panose="02070309020205020404" pitchFamily="49" charset="0"/>
                <a:cs typeface="Courier New" panose="02070309020205020404" pitchFamily="49" charset="0"/>
              </a:rPr>
              <a:t>sum(2, 3);</a:t>
            </a:r>
            <a:endParaRPr lang="ru-RU" sz="3100" b="1" dirty="0">
              <a:latin typeface="Courier New" panose="02070309020205020404" pitchFamily="49" charset="0"/>
              <a:cs typeface="Courier New" panose="02070309020205020404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8449475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Shape 142"/>
          <p:cNvSpPr txBox="1">
            <a:spLocks noGrp="1"/>
          </p:cNvSpPr>
          <p:nvPr>
            <p:ph type="title"/>
          </p:nvPr>
        </p:nvSpPr>
        <p:spPr>
          <a:xfrm>
            <a:off x="1027950" y="689775"/>
            <a:ext cx="7088100" cy="910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lvl="0"/>
            <a:r>
              <a:rPr lang="ru-RU" sz="4000" dirty="0">
                <a:latin typeface="PF Kids Pro Grade Five" panose="02000506000000020003" pitchFamily="2" charset="0"/>
              </a:rPr>
              <a:t>Описание нового класса</a:t>
            </a:r>
            <a:endParaRPr sz="4000" dirty="0">
              <a:latin typeface="PF Kids Pro Grade Five" panose="02000506000000020003" pitchFamily="2" charset="0"/>
            </a:endParaRPr>
          </a:p>
        </p:txBody>
      </p:sp>
      <p:sp>
        <p:nvSpPr>
          <p:cNvPr id="143" name="Shape 143"/>
          <p:cNvSpPr txBox="1">
            <a:spLocks noGrp="1"/>
          </p:cNvSpPr>
          <p:nvPr>
            <p:ph type="body" idx="1"/>
          </p:nvPr>
        </p:nvSpPr>
        <p:spPr>
          <a:xfrm>
            <a:off x="1070325" y="1918650"/>
            <a:ext cx="7056300" cy="4083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76200" lvl="0" indent="0">
              <a:buNone/>
            </a:pPr>
            <a:r>
              <a:rPr lang="ru-RU" sz="3000" dirty="0">
                <a:latin typeface="Segoe UI Light" panose="020B0502040204020203" pitchFamily="34" charset="0"/>
                <a:cs typeface="Segoe UI Light" panose="020B0502040204020203" pitchFamily="34" charset="0"/>
              </a:rPr>
              <a:t>Класс определяется с помощью ключевого слова </a:t>
            </a:r>
            <a:r>
              <a:rPr lang="en-US" sz="3000" dirty="0">
                <a:latin typeface="Segoe UI Light" panose="020B0502040204020203" pitchFamily="34" charset="0"/>
                <a:cs typeface="Segoe UI Light" panose="020B0502040204020203" pitchFamily="34" charset="0"/>
              </a:rPr>
              <a:t>class</a:t>
            </a:r>
            <a:r>
              <a:rPr lang="ru-RU" sz="3000" dirty="0">
                <a:latin typeface="Segoe UI Light" panose="020B0502040204020203" pitchFamily="34" charset="0"/>
                <a:cs typeface="Segoe UI Light" panose="020B0502040204020203" pitchFamily="34" charset="0"/>
              </a:rPr>
              <a:t>, за которым следует имя класса и пара фигурных скобок ({}). Все его свойства и методы идут в фигурных скобках:</a:t>
            </a:r>
          </a:p>
          <a:p>
            <a:pPr marL="76200" lvl="0" indent="0">
              <a:buNone/>
            </a:pPr>
            <a:r>
              <a:rPr lang="en-US" sz="3000" b="1" dirty="0">
                <a:latin typeface="Courier New" panose="02070309020205020404" pitchFamily="49" charset="0"/>
                <a:cs typeface="Courier New" panose="02070309020205020404" pitchFamily="49" charset="0"/>
              </a:rPr>
              <a:t>class Fruit {</a:t>
            </a:r>
          </a:p>
          <a:p>
            <a:pPr marL="76200" lvl="0" indent="0">
              <a:buNone/>
            </a:pPr>
            <a:r>
              <a:rPr lang="en-US" sz="3000" b="1" dirty="0">
                <a:latin typeface="Courier New" panose="02070309020205020404" pitchFamily="49" charset="0"/>
                <a:cs typeface="Courier New" panose="02070309020205020404" pitchFamily="49" charset="0"/>
              </a:rPr>
              <a:t>  // </a:t>
            </a:r>
            <a:r>
              <a:rPr lang="ru-RU" sz="3000" b="1" dirty="0">
                <a:latin typeface="Courier New" panose="02070309020205020404" pitchFamily="49" charset="0"/>
                <a:cs typeface="Courier New" panose="02070309020205020404" pitchFamily="49" charset="0"/>
              </a:rPr>
              <a:t>Здесь идёт код</a:t>
            </a:r>
            <a:endParaRPr lang="en-US" sz="3000" b="1" dirty="0">
              <a:latin typeface="Courier New" panose="02070309020205020404" pitchFamily="49" charset="0"/>
              <a:cs typeface="Courier New" panose="02070309020205020404" pitchFamily="49" charset="0"/>
            </a:endParaRPr>
          </a:p>
          <a:p>
            <a:pPr marL="76200" lvl="0" indent="0">
              <a:buNone/>
            </a:pPr>
            <a:r>
              <a:rPr lang="en-US" sz="3000" b="1" dirty="0">
                <a:latin typeface="Courier New" panose="02070309020205020404" pitchFamily="49" charset="0"/>
                <a:cs typeface="Courier New" panose="02070309020205020404" pitchFamily="49" charset="0"/>
              </a:rPr>
              <a:t>}</a:t>
            </a:r>
            <a:endParaRPr lang="ru-RU" sz="3000" b="1" dirty="0">
              <a:latin typeface="Courier New" panose="02070309020205020404" pitchFamily="49" charset="0"/>
              <a:cs typeface="Courier New" panose="02070309020205020404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8188381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Shape 142"/>
          <p:cNvSpPr txBox="1">
            <a:spLocks noGrp="1"/>
          </p:cNvSpPr>
          <p:nvPr>
            <p:ph type="title"/>
          </p:nvPr>
        </p:nvSpPr>
        <p:spPr>
          <a:xfrm>
            <a:off x="1027950" y="689775"/>
            <a:ext cx="7088100" cy="910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4000" dirty="0">
                <a:latin typeface="PF Kids Pro Grade Five" panose="02000506000000020003" pitchFamily="2" charset="0"/>
              </a:rPr>
              <a:t>Про классы</a:t>
            </a:r>
            <a:endParaRPr sz="4000" dirty="0">
              <a:latin typeface="PF Kids Pro Grade Five" panose="02000506000000020003" pitchFamily="2" charset="0"/>
            </a:endParaRPr>
          </a:p>
        </p:txBody>
      </p:sp>
      <p:sp>
        <p:nvSpPr>
          <p:cNvPr id="143" name="Shape 143"/>
          <p:cNvSpPr txBox="1">
            <a:spLocks noGrp="1"/>
          </p:cNvSpPr>
          <p:nvPr>
            <p:ph type="body" idx="1"/>
          </p:nvPr>
        </p:nvSpPr>
        <p:spPr>
          <a:xfrm>
            <a:off x="1070325" y="1918650"/>
            <a:ext cx="7056300" cy="4083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76200" lvl="0" indent="0">
              <a:buNone/>
            </a:pPr>
            <a:r>
              <a:rPr lang="ru-RU" sz="4000" dirty="0">
                <a:latin typeface="Segoe UI Light" panose="020B0502040204020203" pitchFamily="34" charset="0"/>
                <a:cs typeface="Segoe UI Light" panose="020B0502040204020203" pitchFamily="34" charset="0"/>
              </a:rPr>
              <a:t>В описании класса могут быть указаны свойства и методы</a:t>
            </a:r>
            <a:r>
              <a:rPr lang="en-US" sz="4000" dirty="0">
                <a:latin typeface="Segoe UI Light" panose="020B0502040204020203" pitchFamily="34" charset="0"/>
                <a:cs typeface="Segoe UI Light" panose="020B0502040204020203" pitchFamily="34" charset="0"/>
              </a:rPr>
              <a:t>. </a:t>
            </a:r>
            <a:r>
              <a:rPr lang="ru-RU" sz="4000" dirty="0">
                <a:latin typeface="Segoe UI Light" panose="020B0502040204020203" pitchFamily="34" charset="0"/>
                <a:cs typeface="Segoe UI Light" panose="020B0502040204020203" pitchFamily="34" charset="0"/>
              </a:rPr>
              <a:t>Свойства – это те же переменные. Методы – это функции. </a:t>
            </a:r>
          </a:p>
        </p:txBody>
      </p:sp>
    </p:spTree>
    <p:extLst>
      <p:ext uri="{BB962C8B-B14F-4D97-AF65-F5344CB8AC3E}">
        <p14:creationId xmlns:p14="http://schemas.microsoft.com/office/powerpoint/2010/main" val="37051678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Shape 142"/>
          <p:cNvSpPr txBox="1">
            <a:spLocks noGrp="1"/>
          </p:cNvSpPr>
          <p:nvPr>
            <p:ph type="title"/>
          </p:nvPr>
        </p:nvSpPr>
        <p:spPr>
          <a:xfrm>
            <a:off x="1027950" y="689775"/>
            <a:ext cx="7088100" cy="910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4000" dirty="0">
                <a:latin typeface="PF Kids Pro Grade Five" panose="02000506000000020003" pitchFamily="2" charset="0"/>
              </a:rPr>
              <a:t>Про классы</a:t>
            </a:r>
            <a:r>
              <a:rPr lang="en-US" sz="4000" dirty="0">
                <a:latin typeface="PF Kids Pro Grade Five" panose="02000506000000020003" pitchFamily="2" charset="0"/>
              </a:rPr>
              <a:t> [</a:t>
            </a:r>
            <a:r>
              <a:rPr lang="ru-RU" sz="4000" dirty="0">
                <a:latin typeface="PF Kids Pro Grade Five" panose="02000506000000020003" pitchFamily="2" charset="0"/>
              </a:rPr>
              <a:t>3</a:t>
            </a:r>
            <a:r>
              <a:rPr lang="en-US" sz="4000" dirty="0">
                <a:latin typeface="PF Kids Pro Grade Five" panose="02000506000000020003" pitchFamily="2" charset="0"/>
              </a:rPr>
              <a:t>]</a:t>
            </a:r>
            <a:endParaRPr sz="4000" dirty="0">
              <a:latin typeface="PF Kids Pro Grade Five" panose="02000506000000020003" pitchFamily="2" charset="0"/>
            </a:endParaRPr>
          </a:p>
        </p:txBody>
      </p:sp>
      <p:sp>
        <p:nvSpPr>
          <p:cNvPr id="143" name="Shape 143"/>
          <p:cNvSpPr txBox="1">
            <a:spLocks noGrp="1"/>
          </p:cNvSpPr>
          <p:nvPr>
            <p:ph type="body" idx="1"/>
          </p:nvPr>
        </p:nvSpPr>
        <p:spPr>
          <a:xfrm>
            <a:off x="1070325" y="1918650"/>
            <a:ext cx="7056300" cy="4083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76200" lvl="0" indent="0">
              <a:buNone/>
            </a:pPr>
            <a:r>
              <a:rPr lang="en-US" sz="1600" b="1" dirty="0">
                <a:latin typeface="Courier New" panose="02070309020205020404" pitchFamily="49" charset="0"/>
                <a:cs typeface="Courier New" panose="02070309020205020404" pitchFamily="49" charset="0"/>
              </a:rPr>
              <a:t>class Fruit {</a:t>
            </a:r>
          </a:p>
          <a:p>
            <a:pPr marL="76200" lvl="0" indent="0">
              <a:buNone/>
            </a:pPr>
            <a:r>
              <a:rPr lang="en-US" sz="1600" b="1" dirty="0">
                <a:latin typeface="Courier New" panose="02070309020205020404" pitchFamily="49" charset="0"/>
                <a:cs typeface="Courier New" panose="02070309020205020404" pitchFamily="49" charset="0"/>
              </a:rPr>
              <a:t>  // Properties</a:t>
            </a:r>
          </a:p>
          <a:p>
            <a:pPr marL="76200" lvl="0" indent="0">
              <a:buNone/>
            </a:pPr>
            <a:r>
              <a:rPr lang="en-US" sz="1600" b="1" dirty="0">
                <a:latin typeface="Courier New" panose="02070309020205020404" pitchFamily="49" charset="0"/>
                <a:cs typeface="Courier New" panose="02070309020205020404" pitchFamily="49" charset="0"/>
              </a:rPr>
              <a:t>  public $name;</a:t>
            </a:r>
          </a:p>
          <a:p>
            <a:pPr marL="76200" lvl="0" indent="0">
              <a:buNone/>
            </a:pPr>
            <a:r>
              <a:rPr lang="en-US" sz="1600" b="1" dirty="0">
                <a:latin typeface="Courier New" panose="02070309020205020404" pitchFamily="49" charset="0"/>
                <a:cs typeface="Courier New" panose="02070309020205020404" pitchFamily="49" charset="0"/>
              </a:rPr>
              <a:t>  public $color;</a:t>
            </a:r>
          </a:p>
          <a:p>
            <a:pPr marL="76200" lvl="0" indent="0">
              <a:buNone/>
            </a:pPr>
            <a:r>
              <a:rPr lang="en-US" sz="1600" b="1" dirty="0">
                <a:latin typeface="Courier New" panose="02070309020205020404" pitchFamily="49" charset="0"/>
                <a:cs typeface="Courier New" panose="02070309020205020404" pitchFamily="49" charset="0"/>
              </a:rPr>
              <a:t>  // Methods</a:t>
            </a:r>
          </a:p>
          <a:p>
            <a:pPr marL="76200" lvl="0" indent="0">
              <a:buNone/>
            </a:pPr>
            <a:r>
              <a:rPr lang="en-US" sz="1600" b="1" dirty="0">
                <a:latin typeface="Courier New" panose="02070309020205020404" pitchFamily="49" charset="0"/>
                <a:cs typeface="Courier New" panose="02070309020205020404" pitchFamily="49" charset="0"/>
              </a:rPr>
              <a:t>  function </a:t>
            </a:r>
            <a:r>
              <a:rPr lang="en-US" sz="1600" b="1" dirty="0" err="1">
                <a:latin typeface="Courier New" panose="02070309020205020404" pitchFamily="49" charset="0"/>
                <a:cs typeface="Courier New" panose="02070309020205020404" pitchFamily="49" charset="0"/>
              </a:rPr>
              <a:t>set_name</a:t>
            </a:r>
            <a:r>
              <a:rPr lang="en-US" sz="1600" b="1" dirty="0">
                <a:latin typeface="Courier New" panose="02070309020205020404" pitchFamily="49" charset="0"/>
                <a:cs typeface="Courier New" panose="02070309020205020404" pitchFamily="49" charset="0"/>
              </a:rPr>
              <a:t>($name) {</a:t>
            </a:r>
          </a:p>
          <a:p>
            <a:pPr marL="76200" lvl="0" indent="0">
              <a:buNone/>
            </a:pPr>
            <a:r>
              <a:rPr lang="en-US" sz="1600" b="1" dirty="0">
                <a:latin typeface="Courier New" panose="02070309020205020404" pitchFamily="49" charset="0"/>
                <a:cs typeface="Courier New" panose="02070309020205020404" pitchFamily="49" charset="0"/>
              </a:rPr>
              <a:t>    $this-&gt;name = $name;</a:t>
            </a:r>
          </a:p>
          <a:p>
            <a:pPr marL="76200" lvl="0" indent="0">
              <a:buNone/>
            </a:pPr>
            <a:r>
              <a:rPr lang="en-US" sz="1600" b="1" dirty="0">
                <a:latin typeface="Courier New" panose="02070309020205020404" pitchFamily="49" charset="0"/>
                <a:cs typeface="Courier New" panose="02070309020205020404" pitchFamily="49" charset="0"/>
              </a:rPr>
              <a:t>  }</a:t>
            </a:r>
          </a:p>
          <a:p>
            <a:pPr marL="76200" lvl="0" indent="0">
              <a:buNone/>
            </a:pPr>
            <a:r>
              <a:rPr lang="en-US" sz="1600" b="1" dirty="0">
                <a:latin typeface="Courier New" panose="02070309020205020404" pitchFamily="49" charset="0"/>
                <a:cs typeface="Courier New" panose="02070309020205020404" pitchFamily="49" charset="0"/>
              </a:rPr>
              <a:t>  function </a:t>
            </a:r>
            <a:r>
              <a:rPr lang="en-US" sz="1600" b="1" dirty="0" err="1">
                <a:latin typeface="Courier New" panose="02070309020205020404" pitchFamily="49" charset="0"/>
                <a:cs typeface="Courier New" panose="02070309020205020404" pitchFamily="49" charset="0"/>
              </a:rPr>
              <a:t>get_name</a:t>
            </a:r>
            <a:r>
              <a:rPr lang="en-US" sz="1600" b="1" dirty="0">
                <a:latin typeface="Courier New" panose="02070309020205020404" pitchFamily="49" charset="0"/>
                <a:cs typeface="Courier New" panose="02070309020205020404" pitchFamily="49" charset="0"/>
              </a:rPr>
              <a:t>() {</a:t>
            </a:r>
          </a:p>
          <a:p>
            <a:pPr marL="76200" lvl="0" indent="0">
              <a:buNone/>
            </a:pPr>
            <a:r>
              <a:rPr lang="en-US" sz="1600" b="1" dirty="0">
                <a:latin typeface="Courier New" panose="02070309020205020404" pitchFamily="49" charset="0"/>
                <a:cs typeface="Courier New" panose="02070309020205020404" pitchFamily="49" charset="0"/>
              </a:rPr>
              <a:t>    return $this-&gt;name;</a:t>
            </a:r>
          </a:p>
          <a:p>
            <a:pPr marL="76200" lvl="0" indent="0">
              <a:buNone/>
            </a:pPr>
            <a:r>
              <a:rPr lang="en-US" sz="1600" b="1" dirty="0">
                <a:latin typeface="Courier New" panose="02070309020205020404" pitchFamily="49" charset="0"/>
                <a:cs typeface="Courier New" panose="02070309020205020404" pitchFamily="49" charset="0"/>
              </a:rPr>
              <a:t>  }</a:t>
            </a:r>
          </a:p>
          <a:p>
            <a:pPr marL="76200" lvl="0" indent="0">
              <a:buNone/>
            </a:pPr>
            <a:r>
              <a:rPr lang="en-US" sz="1600" b="1" dirty="0">
                <a:latin typeface="Courier New" panose="02070309020205020404" pitchFamily="49" charset="0"/>
                <a:cs typeface="Courier New" panose="02070309020205020404" pitchFamily="49" charset="0"/>
              </a:rPr>
              <a:t>}</a:t>
            </a:r>
            <a:endParaRPr lang="ru-RU" sz="1600" b="1" dirty="0">
              <a:latin typeface="Courier New" panose="02070309020205020404" pitchFamily="49" charset="0"/>
              <a:cs typeface="Courier New" panose="02070309020205020404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7178212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Shape 142"/>
          <p:cNvSpPr txBox="1">
            <a:spLocks noGrp="1"/>
          </p:cNvSpPr>
          <p:nvPr>
            <p:ph type="title"/>
          </p:nvPr>
        </p:nvSpPr>
        <p:spPr>
          <a:xfrm>
            <a:off x="1027950" y="689775"/>
            <a:ext cx="7088100" cy="910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lvl="0"/>
            <a:r>
              <a:rPr lang="ru-RU" sz="4000" dirty="0">
                <a:latin typeface="PF Kids Pro Grade Five" panose="02000506000000020003" pitchFamily="2" charset="0"/>
              </a:rPr>
              <a:t>Создание объектов</a:t>
            </a:r>
            <a:endParaRPr sz="4000" dirty="0">
              <a:latin typeface="PF Kids Pro Grade Five" panose="02000506000000020003" pitchFamily="2" charset="0"/>
            </a:endParaRPr>
          </a:p>
        </p:txBody>
      </p:sp>
      <p:sp>
        <p:nvSpPr>
          <p:cNvPr id="143" name="Shape 143"/>
          <p:cNvSpPr txBox="1">
            <a:spLocks noGrp="1"/>
          </p:cNvSpPr>
          <p:nvPr>
            <p:ph type="body" idx="1"/>
          </p:nvPr>
        </p:nvSpPr>
        <p:spPr>
          <a:xfrm>
            <a:off x="1070325" y="1918650"/>
            <a:ext cx="7056300" cy="4083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76200" lvl="0" indent="0">
              <a:buNone/>
            </a:pPr>
            <a:r>
              <a:rPr lang="ru-RU" sz="3000" dirty="0">
                <a:latin typeface="Segoe UI Light" panose="020B0502040204020203" pitchFamily="34" charset="0"/>
                <a:cs typeface="Segoe UI Light" panose="020B0502040204020203" pitchFamily="34" charset="0"/>
              </a:rPr>
              <a:t>Объект класса создаётся с помощью ключевого слова </a:t>
            </a:r>
            <a:r>
              <a:rPr lang="en-US" sz="3000" dirty="0">
                <a:latin typeface="Segoe UI Light" panose="020B0502040204020203" pitchFamily="34" charset="0"/>
                <a:cs typeface="Segoe UI Light" panose="020B0502040204020203" pitchFamily="34" charset="0"/>
              </a:rPr>
              <a:t>new:</a:t>
            </a:r>
            <a:endParaRPr lang="ru-RU" sz="3000" dirty="0">
              <a:latin typeface="Segoe UI Light" panose="020B0502040204020203" pitchFamily="34" charset="0"/>
              <a:cs typeface="Segoe UI Light" panose="020B0502040204020203" pitchFamily="34" charset="0"/>
            </a:endParaRPr>
          </a:p>
          <a:p>
            <a:pPr marL="76200" lvl="0" indent="0">
              <a:buNone/>
            </a:pPr>
            <a:r>
              <a:rPr lang="en-US" sz="3000" b="1" dirty="0">
                <a:latin typeface="Courier New" panose="02070309020205020404" pitchFamily="49" charset="0"/>
                <a:cs typeface="Courier New" panose="02070309020205020404" pitchFamily="49" charset="0"/>
              </a:rPr>
              <a:t>$apple = new Fruit();</a:t>
            </a:r>
          </a:p>
          <a:p>
            <a:pPr marL="76200" lvl="0" indent="0">
              <a:buNone/>
            </a:pPr>
            <a:r>
              <a:rPr lang="en-US" sz="3000" b="1" dirty="0">
                <a:latin typeface="Courier New" panose="02070309020205020404" pitchFamily="49" charset="0"/>
                <a:cs typeface="Courier New" panose="02070309020205020404" pitchFamily="49" charset="0"/>
              </a:rPr>
              <a:t>$banana = new Fruit();</a:t>
            </a:r>
            <a:endParaRPr lang="ru-RU" sz="3000" b="1" dirty="0">
              <a:latin typeface="Courier New" panose="02070309020205020404" pitchFamily="49" charset="0"/>
              <a:cs typeface="Courier New" panose="02070309020205020404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5970286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Shape 142"/>
          <p:cNvSpPr txBox="1">
            <a:spLocks noGrp="1"/>
          </p:cNvSpPr>
          <p:nvPr>
            <p:ph type="title"/>
          </p:nvPr>
        </p:nvSpPr>
        <p:spPr>
          <a:xfrm>
            <a:off x="1027950" y="689775"/>
            <a:ext cx="7088100" cy="910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lvl="0"/>
            <a:r>
              <a:rPr lang="ru-RU" sz="4000" dirty="0">
                <a:latin typeface="PF Kids Pro Grade Five" panose="02000506000000020003" pitchFamily="2" charset="0"/>
              </a:rPr>
              <a:t>Свойства </a:t>
            </a:r>
            <a:r>
              <a:rPr lang="ru-RU" sz="4000">
                <a:latin typeface="PF Kids Pro Grade Five" panose="02000506000000020003" pitchFamily="2" charset="0"/>
              </a:rPr>
              <a:t>и методы объектов</a:t>
            </a:r>
            <a:endParaRPr sz="4000" dirty="0">
              <a:latin typeface="PF Kids Pro Grade Five" panose="02000506000000020003" pitchFamily="2" charset="0"/>
            </a:endParaRPr>
          </a:p>
        </p:txBody>
      </p:sp>
      <p:sp>
        <p:nvSpPr>
          <p:cNvPr id="143" name="Shape 143"/>
          <p:cNvSpPr txBox="1">
            <a:spLocks noGrp="1"/>
          </p:cNvSpPr>
          <p:nvPr>
            <p:ph type="body" idx="1"/>
          </p:nvPr>
        </p:nvSpPr>
        <p:spPr>
          <a:xfrm>
            <a:off x="1070325" y="1918650"/>
            <a:ext cx="7056300" cy="4083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76200" lvl="0" indent="0">
              <a:buNone/>
            </a:pPr>
            <a:r>
              <a:rPr lang="ru-RU" sz="3000" dirty="0">
                <a:latin typeface="Segoe UI Light" panose="020B0502040204020203" pitchFamily="34" charset="0"/>
                <a:cs typeface="Segoe UI Light" panose="020B0502040204020203" pitchFamily="34" charset="0"/>
              </a:rPr>
              <a:t>Доступ к свойствам и методам объектов осуществляется при помощи оператора </a:t>
            </a:r>
            <a:r>
              <a:rPr lang="en-US" sz="3000" dirty="0">
                <a:latin typeface="Segoe UI Light" panose="020B0502040204020203" pitchFamily="34" charset="0"/>
                <a:cs typeface="Segoe UI Light" panose="020B0502040204020203" pitchFamily="34" charset="0"/>
              </a:rPr>
              <a:t>-&gt;:</a:t>
            </a:r>
            <a:endParaRPr lang="en-US" sz="3000" b="1" dirty="0">
              <a:latin typeface="Courier New" panose="02070309020205020404" pitchFamily="49" charset="0"/>
              <a:cs typeface="Courier New" panose="02070309020205020404" pitchFamily="49" charset="0"/>
            </a:endParaRPr>
          </a:p>
          <a:p>
            <a:pPr marL="76200" lvl="0" indent="0">
              <a:buNone/>
            </a:pPr>
            <a:r>
              <a:rPr lang="en-US" sz="3000" b="1" dirty="0">
                <a:latin typeface="Courier New" panose="02070309020205020404" pitchFamily="49" charset="0"/>
                <a:cs typeface="Courier New" panose="02070309020205020404" pitchFamily="49" charset="0"/>
              </a:rPr>
              <a:t>$apple-&gt;</a:t>
            </a:r>
            <a:r>
              <a:rPr lang="en-US" sz="3000" b="1" dirty="0" err="1">
                <a:latin typeface="Courier New" panose="02070309020205020404" pitchFamily="49" charset="0"/>
                <a:cs typeface="Courier New" panose="02070309020205020404" pitchFamily="49" charset="0"/>
              </a:rPr>
              <a:t>set_name</a:t>
            </a:r>
            <a:r>
              <a:rPr lang="en-US" sz="3000" b="1" dirty="0">
                <a:latin typeface="Courier New" panose="02070309020205020404" pitchFamily="49" charset="0"/>
                <a:cs typeface="Courier New" panose="02070309020205020404" pitchFamily="49" charset="0"/>
              </a:rPr>
              <a:t>("Apple");</a:t>
            </a:r>
          </a:p>
          <a:p>
            <a:pPr marL="76200" lvl="0" indent="0">
              <a:buNone/>
            </a:pPr>
            <a:r>
              <a:rPr lang="en-US" sz="3000" b="1" dirty="0">
                <a:latin typeface="Courier New" panose="02070309020205020404" pitchFamily="49" charset="0"/>
                <a:cs typeface="Courier New" panose="02070309020205020404" pitchFamily="49" charset="0"/>
              </a:rPr>
              <a:t>$banana-&gt;</a:t>
            </a:r>
            <a:r>
              <a:rPr lang="en-US" sz="3000" b="1" dirty="0" err="1">
                <a:latin typeface="Courier New" panose="02070309020205020404" pitchFamily="49" charset="0"/>
                <a:cs typeface="Courier New" panose="02070309020205020404" pitchFamily="49" charset="0"/>
              </a:rPr>
              <a:t>set_name</a:t>
            </a:r>
            <a:r>
              <a:rPr lang="en-US" sz="3000" b="1" dirty="0">
                <a:latin typeface="Courier New" panose="02070309020205020404" pitchFamily="49" charset="0"/>
                <a:cs typeface="Courier New" panose="02070309020205020404" pitchFamily="49" charset="0"/>
              </a:rPr>
              <a:t>("Banana");</a:t>
            </a:r>
          </a:p>
          <a:p>
            <a:pPr marL="76200" lvl="0" indent="0">
              <a:buNone/>
            </a:pPr>
            <a:r>
              <a:rPr lang="en-US" sz="3000" b="1" dirty="0">
                <a:latin typeface="Courier New" panose="02070309020205020404" pitchFamily="49" charset="0"/>
                <a:cs typeface="Courier New" panose="02070309020205020404" pitchFamily="49" charset="0"/>
              </a:rPr>
              <a:t>echo $banana-&gt;</a:t>
            </a:r>
            <a:r>
              <a:rPr lang="en-US" sz="3000" b="1" dirty="0" err="1">
                <a:latin typeface="Courier New" panose="02070309020205020404" pitchFamily="49" charset="0"/>
                <a:cs typeface="Courier New" panose="02070309020205020404" pitchFamily="49" charset="0"/>
              </a:rPr>
              <a:t>get_name</a:t>
            </a:r>
            <a:r>
              <a:rPr lang="en-US" sz="3000" b="1" dirty="0">
                <a:latin typeface="Courier New" panose="02070309020205020404" pitchFamily="49" charset="0"/>
                <a:cs typeface="Courier New" panose="02070309020205020404" pitchFamily="49" charset="0"/>
              </a:rPr>
              <a:t>();</a:t>
            </a:r>
            <a:endParaRPr lang="ru-RU" sz="3000" b="1" dirty="0">
              <a:latin typeface="Courier New" panose="02070309020205020404" pitchFamily="49" charset="0"/>
              <a:cs typeface="Courier New" panose="02070309020205020404" pitchFamily="49" charset="0"/>
            </a:endParaRPr>
          </a:p>
          <a:p>
            <a:pPr marL="76200" lvl="0" indent="0">
              <a:buNone/>
            </a:pPr>
            <a:endParaRPr lang="ru-RU" sz="3000" b="1" dirty="0">
              <a:latin typeface="Courier New" panose="02070309020205020404" pitchFamily="49" charset="0"/>
              <a:cs typeface="Courier New" panose="02070309020205020404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29819536"/>
      </p:ext>
    </p:extLst>
  </p:cSld>
  <p:clrMapOvr>
    <a:masterClrMapping/>
  </p:clrMapOvr>
</p:sld>
</file>

<file path=ppt/theme/theme1.xml><?xml version="1.0" encoding="utf-8"?>
<a:theme xmlns:a="http://schemas.openxmlformats.org/drawingml/2006/main" name="Trinculo template">
  <a:themeElements>
    <a:clrScheme name="Custom 347">
      <a:dk1>
        <a:srgbClr val="000000"/>
      </a:dk1>
      <a:lt1>
        <a:srgbClr val="FFFFFF"/>
      </a:lt1>
      <a:dk2>
        <a:srgbClr val="666666"/>
      </a:dk2>
      <a:lt2>
        <a:srgbClr val="CCCCCC"/>
      </a:lt2>
      <a:accent1>
        <a:srgbClr val="3A81BA"/>
      </a:accent1>
      <a:accent2>
        <a:srgbClr val="D89F39"/>
      </a:accent2>
      <a:accent3>
        <a:srgbClr val="8BAB42"/>
      </a:accent3>
      <a:accent4>
        <a:srgbClr val="57A7B5"/>
      </a:accent4>
      <a:accent5>
        <a:srgbClr val="8B81D2"/>
      </a:accent5>
      <a:accent6>
        <a:srgbClr val="963334"/>
      </a:accent6>
      <a:hlink>
        <a:srgbClr val="1155CC"/>
      </a:hlink>
      <a:folHlink>
        <a:srgbClr val="6611CC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Custom Theme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268</TotalTime>
  <Words>425</Words>
  <Application>Microsoft Office PowerPoint</Application>
  <PresentationFormat>Экран (4:3)</PresentationFormat>
  <Paragraphs>63</Paragraphs>
  <Slides>12</Slides>
  <Notes>12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9" baseType="lpstr">
      <vt:lpstr>Shadows Into Light</vt:lpstr>
      <vt:lpstr>Varela Round</vt:lpstr>
      <vt:lpstr>PF Kids Pro Grade Five</vt:lpstr>
      <vt:lpstr>Courier New</vt:lpstr>
      <vt:lpstr>Segoe UI Light</vt:lpstr>
      <vt:lpstr>Arial</vt:lpstr>
      <vt:lpstr>Trinculo template</vt:lpstr>
      <vt:lpstr>Функции, классы, объекты в PHP.</vt:lpstr>
      <vt:lpstr>Пользовательские функции</vt:lpstr>
      <vt:lpstr>Пользовательские функции</vt:lpstr>
      <vt:lpstr>Аргументы функций</vt:lpstr>
      <vt:lpstr>Ещё про аргументы</vt:lpstr>
      <vt:lpstr>Ещё про аргументы</vt:lpstr>
      <vt:lpstr>Пользовательские функции</vt:lpstr>
      <vt:lpstr>Описание нового класса</vt:lpstr>
      <vt:lpstr>Про классы</vt:lpstr>
      <vt:lpstr>Про классы [3]</vt:lpstr>
      <vt:lpstr>Создание объектов</vt:lpstr>
      <vt:lpstr>Свойства и методы объектов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This is your presentation title</dc:title>
  <cp:lastModifiedBy>Ivan Kazakov</cp:lastModifiedBy>
  <cp:revision>35</cp:revision>
  <dcterms:modified xsi:type="dcterms:W3CDTF">2020-08-29T21:00:23Z</dcterms:modified>
</cp:coreProperties>
</file>