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7"/>
  </p:notesMasterIdLst>
  <p:sldIdLst>
    <p:sldId id="256" r:id="rId2"/>
    <p:sldId id="285" r:id="rId3"/>
    <p:sldId id="325" r:id="rId4"/>
    <p:sldId id="322" r:id="rId5"/>
    <p:sldId id="323" r:id="rId6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8"/>
    </p:embeddedFont>
    <p:embeddedFont>
      <p:font typeface="Segoe UI Light" panose="020B0502040204020203" pitchFamily="34" charset="0"/>
      <p:regular r:id="rId9"/>
      <p:italic r:id="rId10"/>
    </p:embeddedFont>
    <p:embeddedFont>
      <p:font typeface="Shadows Into Light" panose="020B0604020202020204" charset="0"/>
      <p:regular r:id="rId11"/>
    </p:embeddedFont>
    <p:embeddedFont>
      <p:font typeface="Varela Round" panose="020B0604020202020204" charset="-79"/>
      <p:regular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3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9178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196775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447343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94830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PF Kids Pro Grade Five" panose="02000506000000020003" pitchFamily="2" charset="0"/>
              </a:rPr>
              <a:t>Строки в </a:t>
            </a:r>
            <a:r>
              <a:rPr lang="en-US" dirty="0">
                <a:latin typeface="PF Kids Pro Grade Five" panose="02000506000000020003" pitchFamily="2" charset="0"/>
              </a:rPr>
              <a:t>PHP.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256267" y="3866847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183292" y="3914600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Функции для работы со строками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630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strlen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() возвращает длину строки: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echo 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strlen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("Hello world!");</a:t>
            </a:r>
          </a:p>
          <a:p>
            <a:r>
              <a:rPr 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strpos</a:t>
            </a:r>
            <a:r>
              <a:rPr 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()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выполняет поиск первого совпадения текста внутри строки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echo 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strpos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("Hello world!", "world");</a:t>
            </a:r>
          </a:p>
          <a:p>
            <a:r>
              <a:rPr 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str</a:t>
            </a:r>
            <a:r>
              <a:rPr lang="en-US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r</a:t>
            </a:r>
            <a:r>
              <a:rPr 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pos</a:t>
            </a:r>
            <a:r>
              <a:rPr 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()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выполняет поиск последнего совпадения текста внутри строки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echo 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strrpos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("Hello world!", "world");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42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Функции для работы со строками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630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str_replace</a:t>
            </a:r>
            <a:r>
              <a:rPr 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()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заменяет некоторые символы другими символами в строке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echo 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str_replace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("world", "Dolly", "Hello world!");</a:t>
            </a:r>
          </a:p>
          <a:p>
            <a:pPr marL="76200" indent="0">
              <a:buNone/>
            </a:pP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442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Сложение строк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Чтобы явно указать интерпретатору, что вы работаете со строками, используется оператор «.»:</a:t>
            </a: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echo "Hello" . "world!";</a:t>
            </a: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echo "Hello" . 5;</a:t>
            </a: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echo "Hello" . $a;</a:t>
            </a:r>
          </a:p>
          <a:p>
            <a:pPr marL="76200" indent="0">
              <a:buNone/>
            </a:pP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endParaRPr lang="ru-RU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416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Ещё про сложение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519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Аналогично арифметическим операция есть также оператор сложения строк с присваиванием:</a:t>
            </a: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&lt;?php</a:t>
            </a:r>
          </a:p>
          <a:p>
            <a:pPr marL="76200" indent="0">
              <a:buNone/>
            </a:pPr>
            <a:r>
              <a:rPr 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$a = "Hello";</a:t>
            </a: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$a .= " world";</a:t>
            </a: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?&gt;</a:t>
            </a:r>
          </a:p>
        </p:txBody>
      </p:sp>
    </p:spTree>
    <p:extLst>
      <p:ext uri="{BB962C8B-B14F-4D97-AF65-F5344CB8AC3E}">
        <p14:creationId xmlns:p14="http://schemas.microsoft.com/office/powerpoint/2010/main" val="2940930940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117</Words>
  <Application>Microsoft Office PowerPoint</Application>
  <PresentationFormat>Экран (4:3)</PresentationFormat>
  <Paragraphs>23</Paragraphs>
  <Slides>5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2" baseType="lpstr">
      <vt:lpstr>Segoe UI Light</vt:lpstr>
      <vt:lpstr>Shadows Into Light</vt:lpstr>
      <vt:lpstr>Arial</vt:lpstr>
      <vt:lpstr>Varela Round</vt:lpstr>
      <vt:lpstr>PF Kids Pro Grade Five</vt:lpstr>
      <vt:lpstr>Courier New</vt:lpstr>
      <vt:lpstr>Trinculo template</vt:lpstr>
      <vt:lpstr>Строки в PHP.</vt:lpstr>
      <vt:lpstr>Функции для работы со строками</vt:lpstr>
      <vt:lpstr>Функции для работы со строками</vt:lpstr>
      <vt:lpstr>Сложение строк</vt:lpstr>
      <vt:lpstr>Ещё про сложение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32</cp:revision>
  <dcterms:modified xsi:type="dcterms:W3CDTF">2019-08-25T12:24:54Z</dcterms:modified>
</cp:coreProperties>
</file>