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4"/>
  </p:notesMasterIdLst>
  <p:sldIdLst>
    <p:sldId id="256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5"/>
    </p:embeddedFont>
    <p:embeddedFont>
      <p:font typeface="Shadows Into Light" panose="020B0604020202020204" charset="0"/>
      <p:regular r:id="rId16"/>
    </p:embeddedFont>
    <p:embeddedFont>
      <p:font typeface="Segoe UI Light" panose="020B0502040204020203" pitchFamily="34" charset="0"/>
      <p:regular r:id="rId17"/>
      <p:italic r:id="rId18"/>
    </p:embeddedFont>
    <p:embeddedFont>
      <p:font typeface="Varela Round" panose="020B0604020202020204" charset="-79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4717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3892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6912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21902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4911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8967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8299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14212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42501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9470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0027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1650450" y="1830110"/>
            <a:ext cx="5843100" cy="1546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1650450" y="3505725"/>
            <a:ext cx="58431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2400"/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4" r:id="rId6"/>
    <p:sldLayoutId id="2147483655" r:id="rId7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Веб-сервер. </a:t>
            </a:r>
            <a:r>
              <a:rPr lang="en-US" dirty="0" smtClean="0">
                <a:latin typeface="PF Kids Pro Grade Five" panose="02000506000000020003" pitchFamily="2" charset="0"/>
              </a:rPr>
              <a:t>HTTP. GET, POST.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2496775" y="425585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423800" y="4303603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7539904" y="1597126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ctrTitle"/>
          </p:nvPr>
        </p:nvSpPr>
        <p:spPr>
          <a:xfrm>
            <a:off x="1650450" y="2108885"/>
            <a:ext cx="5843100" cy="15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dirty="0" smtClean="0">
                <a:solidFill>
                  <a:srgbClr val="AACF20"/>
                </a:solidFill>
                <a:latin typeface="PF Kids Pro Grade Five" panose="02000506000000020003" pitchFamily="2" charset="0"/>
              </a:rPr>
              <a:t>1.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Веб-сервер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32" name="Shape 132"/>
          <p:cNvSpPr txBox="1">
            <a:spLocks noGrp="1"/>
          </p:cNvSpPr>
          <p:nvPr>
            <p:ph type="subTitle" idx="1"/>
          </p:nvPr>
        </p:nvSpPr>
        <p:spPr>
          <a:xfrm>
            <a:off x="1650450" y="3784500"/>
            <a:ext cx="58431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Что это и зачем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91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В двух словах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Сервер,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принимающий HTTP-запросы от клиентов, обычно веб-браузеров, и выдающий им HTTP-ответы, как правило, вместе с HTML-страницей, изображением, файлом, медиа-потоком или другими данными.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78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Моделька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11" y="1701875"/>
            <a:ext cx="7475778" cy="438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08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Дополнительные 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Автоматизация работы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веб-страниц;</a:t>
            </a:r>
          </a:p>
          <a:p>
            <a:pPr lvl="0"/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Ведение журнала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обращений пользователей к ресурсам;</a:t>
            </a:r>
          </a:p>
          <a:p>
            <a:pPr lvl="0"/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Аутентификация и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авторизация пользователей;</a:t>
            </a:r>
          </a:p>
          <a:p>
            <a:pPr lvl="0"/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Поддержка динамически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генерируемых страниц;</a:t>
            </a:r>
          </a:p>
          <a:p>
            <a:pPr lvl="0"/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Поддержка HTTPS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защищённых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соединений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 клиентами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Почтовый сервер</a:t>
            </a:r>
          </a:p>
        </p:txBody>
      </p:sp>
    </p:spTree>
    <p:extLst>
      <p:ext uri="{BB962C8B-B14F-4D97-AF65-F5344CB8AC3E}">
        <p14:creationId xmlns:p14="http://schemas.microsoft.com/office/powerpoint/2010/main" val="252687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ctrTitle"/>
          </p:nvPr>
        </p:nvSpPr>
        <p:spPr>
          <a:xfrm>
            <a:off x="1650450" y="2108885"/>
            <a:ext cx="5843100" cy="15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dirty="0">
                <a:solidFill>
                  <a:srgbClr val="AACF20"/>
                </a:solidFill>
                <a:latin typeface="PF Kids Pro Grade Five" panose="02000506000000020003" pitchFamily="2" charset="0"/>
              </a:rPr>
              <a:t>2</a:t>
            </a:r>
            <a:r>
              <a:rPr lang="en" sz="6000" dirty="0" smtClean="0">
                <a:solidFill>
                  <a:srgbClr val="AACF20"/>
                </a:solidFill>
                <a:latin typeface="PF Kids Pro Grade Five" panose="02000506000000020003" pitchFamily="2" charset="0"/>
              </a:rPr>
              <a:t>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latin typeface="PF Kids Pro Grade Five" panose="02000506000000020003" pitchFamily="2" charset="0"/>
              </a:rPr>
              <a:t>HTTP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32" name="Shape 132"/>
          <p:cNvSpPr txBox="1">
            <a:spLocks noGrp="1"/>
          </p:cNvSpPr>
          <p:nvPr>
            <p:ph type="subTitle" idx="1"/>
          </p:nvPr>
        </p:nvSpPr>
        <p:spPr>
          <a:xfrm>
            <a:off x="1650450" y="3784500"/>
            <a:ext cx="58431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А это что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07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Тоже в двух словах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Протокол прикладного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уровня передачи данных (изначально — в виде гипертекстовых документов в формате «HTML», в настоящий момент используется для передачи произвольных данных). Основой HTTP является технология «клиент-сервер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»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42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ru-RU" sz="30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Потребители </a:t>
            </a:r>
            <a:endParaRPr sz="30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Клиенты, </a:t>
            </a:r>
            <a:r>
              <a:rPr lang="ru-RU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которые инициируют соединение и посылают </a:t>
            </a:r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запрос.</a:t>
            </a:r>
            <a:endParaRPr sz="1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Клиент-сервер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ru-RU" sz="30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Поставщики </a:t>
            </a:r>
            <a:endParaRPr sz="30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Серверы, </a:t>
            </a:r>
            <a:r>
              <a:rPr lang="ru-RU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которые ожидают соединения для получения запроса, производят необходимые действия и возвращают обратно сообщение с результатом.</a:t>
            </a:r>
            <a:endParaRPr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04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Заголовки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General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Headers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(«Основные заголовки») — могут включаться в любое сообщение клиента и сервера;</a:t>
            </a:r>
          </a:p>
          <a:p>
            <a:pPr lvl="0"/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Request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Headers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(«Заголовки запроса») — используются только в запросах клиента;</a:t>
            </a:r>
          </a:p>
          <a:p>
            <a:pPr lvl="0"/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Response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Headers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(«Заголовки ответа») — только для ответов от сервера;</a:t>
            </a:r>
            <a:endParaRPr lang="ru-RU" sz="2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75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Коды ответов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1xx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Информирование о процессе передачи</a:t>
            </a:r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  <a:p>
            <a:pPr lvl="0"/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2</a:t>
            </a:r>
            <a:r>
              <a:rPr lang="en-US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xx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Информирование о случаях успешного принятия и обработки запроса </a:t>
            </a:r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клиента</a:t>
            </a:r>
          </a:p>
          <a:p>
            <a:pPr lvl="0"/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3хх 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- с</a:t>
            </a:r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ообщает 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клиенту, что для успешного выполнения операции необходимо сделать другой </a:t>
            </a:r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запрос</a:t>
            </a:r>
            <a:endParaRPr lang="en-US" sz="25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en-US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4xx - 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Указание ошибок со стороны </a:t>
            </a:r>
            <a:r>
              <a:rPr lang="ru-RU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клиента</a:t>
            </a:r>
            <a:endParaRPr lang="en-US" sz="25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en-US" sz="25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5xx - 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Указание ошибок </a:t>
            </a:r>
            <a:r>
              <a:rPr lang="ru-RU" sz="2500">
                <a:latin typeface="Segoe UI Light" panose="020B0502040204020203" pitchFamily="34" charset="0"/>
                <a:cs typeface="Segoe UI Light" panose="020B0502040204020203" pitchFamily="34" charset="0"/>
              </a:rPr>
              <a:t>со </a:t>
            </a:r>
            <a:r>
              <a:rPr lang="ru-RU" sz="250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стороны сервера</a:t>
            </a:r>
            <a:endParaRPr lang="ru-RU" sz="25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33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ctrTitle"/>
          </p:nvPr>
        </p:nvSpPr>
        <p:spPr>
          <a:xfrm>
            <a:off x="1650450" y="2108885"/>
            <a:ext cx="5843100" cy="15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dirty="0" smtClean="0">
                <a:solidFill>
                  <a:srgbClr val="AACF20"/>
                </a:solidFill>
                <a:latin typeface="PF Kids Pro Grade Five" panose="02000506000000020003" pitchFamily="2" charset="0"/>
              </a:rPr>
              <a:t>3</a:t>
            </a:r>
            <a:r>
              <a:rPr lang="en" sz="6000" dirty="0" smtClean="0">
                <a:solidFill>
                  <a:srgbClr val="AACF20"/>
                </a:solidFill>
                <a:latin typeface="PF Kids Pro Grade Five" panose="02000506000000020003" pitchFamily="2" charset="0"/>
              </a:rPr>
              <a:t>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Методы передачи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32" name="Shape 132"/>
          <p:cNvSpPr txBox="1">
            <a:spLocks noGrp="1"/>
          </p:cNvSpPr>
          <p:nvPr>
            <p:ph type="subTitle" idx="1"/>
          </p:nvPr>
        </p:nvSpPr>
        <p:spPr>
          <a:xfrm>
            <a:off x="1650450" y="3784500"/>
            <a:ext cx="58431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 нашем случае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GET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POST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31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30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GET</a:t>
            </a:r>
          </a:p>
          <a:p>
            <a:pPr indent="-457200"/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Параметры передаются в тексте </a:t>
            </a:r>
            <a:r>
              <a:rPr lang="en-US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URL</a:t>
            </a:r>
          </a:p>
          <a:p>
            <a:pPr indent="-457200"/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Размер передаваемых данных ограничен</a:t>
            </a:r>
          </a:p>
          <a:p>
            <a:pPr indent="-457200"/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Результаты запросов </a:t>
            </a:r>
            <a:r>
              <a:rPr lang="ru-RU" sz="2400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кешируются</a:t>
            </a:r>
            <a:endParaRPr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Методы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30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POST</a:t>
            </a:r>
            <a:endParaRPr sz="30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342900"/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Параметры передаются в теле запроса</a:t>
            </a:r>
          </a:p>
          <a:p>
            <a:pPr marL="342900"/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Размер ограничен только настройками веб-сервера</a:t>
            </a:r>
          </a:p>
          <a:p>
            <a:pPr marL="342900"/>
            <a:endParaRPr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79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285</Words>
  <Application>Microsoft Office PowerPoint</Application>
  <PresentationFormat>Экран (4:3)</PresentationFormat>
  <Paragraphs>45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PF Kids Pro Grade Five</vt:lpstr>
      <vt:lpstr>Arial</vt:lpstr>
      <vt:lpstr>Shadows Into Light</vt:lpstr>
      <vt:lpstr>Segoe UI Light</vt:lpstr>
      <vt:lpstr>Varela Round</vt:lpstr>
      <vt:lpstr>Trinculo template</vt:lpstr>
      <vt:lpstr>Веб-сервер. HTTP. GET, POST.</vt:lpstr>
      <vt:lpstr>1. Веб-сервер</vt:lpstr>
      <vt:lpstr>В двух словах</vt:lpstr>
      <vt:lpstr>Моделька</vt:lpstr>
      <vt:lpstr>Дополнительные функции</vt:lpstr>
      <vt:lpstr>2. HTTP</vt:lpstr>
      <vt:lpstr>Тоже в двух словах</vt:lpstr>
      <vt:lpstr>Клиент-сервер</vt:lpstr>
      <vt:lpstr>Заголовки</vt:lpstr>
      <vt:lpstr>Коды ответов</vt:lpstr>
      <vt:lpstr>3. Методы передачи</vt:lpstr>
      <vt:lpstr>Методы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9</cp:revision>
  <dcterms:modified xsi:type="dcterms:W3CDTF">2018-09-11T04:24:49Z</dcterms:modified>
</cp:coreProperties>
</file>